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7"/>
  </p:notesMasterIdLst>
  <p:handoutMasterIdLst>
    <p:handoutMasterId r:id="rId27"/>
  </p:handoutMasterIdLst>
  <p:sldIdLst>
    <p:sldId id="265" r:id="rId3"/>
    <p:sldId id="326" r:id="rId4"/>
    <p:sldId id="327" r:id="rId5"/>
    <p:sldId id="274" r:id="rId6"/>
    <p:sldId id="301" r:id="rId8"/>
    <p:sldId id="276" r:id="rId9"/>
    <p:sldId id="289" r:id="rId10"/>
    <p:sldId id="329" r:id="rId11"/>
    <p:sldId id="290" r:id="rId12"/>
    <p:sldId id="299" r:id="rId13"/>
    <p:sldId id="295" r:id="rId14"/>
    <p:sldId id="294" r:id="rId15"/>
    <p:sldId id="291" r:id="rId16"/>
    <p:sldId id="296" r:id="rId17"/>
    <p:sldId id="300" r:id="rId18"/>
    <p:sldId id="302" r:id="rId19"/>
    <p:sldId id="303" r:id="rId20"/>
    <p:sldId id="322" r:id="rId21"/>
    <p:sldId id="328" r:id="rId22"/>
    <p:sldId id="323" r:id="rId23"/>
    <p:sldId id="346" r:id="rId24"/>
    <p:sldId id="347" r:id="rId25"/>
    <p:sldId id="32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B1EF"/>
    <a:srgbClr val="4F7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B301B821-A1FF-4177-AEE7-76D212191A0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79619" autoAdjust="0"/>
  </p:normalViewPr>
  <p:slideViewPr>
    <p:cSldViewPr>
      <p:cViewPr varScale="1">
        <p:scale>
          <a:sx n="73" d="100"/>
          <a:sy n="73" d="100"/>
        </p:scale>
        <p:origin x="618" y="66"/>
      </p:cViewPr>
      <p:guideLst>
        <p:guide pos="3840"/>
        <p:guide pos="6835"/>
        <p:guide pos="844"/>
        <p:guide orient="horz" pos="221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5" d="100"/>
          <a:sy n="95" d="100"/>
        </p:scale>
        <p:origin x="3576" y="84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commentAuthors" Target="commentAuthors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502359-E29E-4A2D-ACAC-4DCAC351BAD4}" type="doc">
      <dgm:prSet loTypeId="urn:microsoft.com/office/officeart/2005/8/layout/orgChart1" loCatId="hierarchy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zh-CN"/>
        </a:p>
      </dgm:t>
    </dgm:pt>
    <dgm:pt modelId="{1AE76108-91FB-44D8-8A89-B8E208F7E5CA}">
      <dgm:prSet phldrT="[文本]" custT="1"/>
      <dgm:spPr/>
      <dgm:t>
        <a:bodyPr/>
        <a:lstStyle/>
        <a:p>
          <a:r>
            <a:rPr lang="zh-CN" altLang="en-US" sz="20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爱尚华理</a:t>
          </a:r>
          <a:endParaRPr lang="zh-CN" altLang="en-US" sz="20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B6FE0FF-6322-4547-93AB-8311BC623C08}" cxnId="{14EE8AC3-0110-4526-90CC-06B68394D9E2}" type="parTrans">
      <dgm:prSet/>
      <dgm:spPr/>
      <dgm:t>
        <a:bodyPr/>
        <a:lstStyle/>
        <a:p>
          <a:endParaRPr lang="zh-CN"/>
        </a:p>
      </dgm:t>
    </dgm:pt>
    <dgm:pt modelId="{0D0D4CAD-4648-4F86-96D2-249E348C9951}" cxnId="{14EE8AC3-0110-4526-90CC-06B68394D9E2}" type="sibTrans">
      <dgm:prSet/>
      <dgm:spPr/>
      <dgm:t>
        <a:bodyPr/>
        <a:lstStyle/>
        <a:p>
          <a:endParaRPr lang="zh-CN"/>
        </a:p>
      </dgm:t>
    </dgm:pt>
    <dgm:pt modelId="{5F5A6335-6630-4D71-8A8D-82747DBEDD02}" type="asst">
      <dgm:prSet phldrT="[文本]" custT="1"/>
      <dgm:spPr/>
      <dgm:t>
        <a:bodyPr/>
        <a:lstStyle/>
        <a:p>
          <a:r>
            <a:rPr lang="zh-CN" altLang="en-US" sz="20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互联网</a:t>
          </a:r>
          <a:r>
            <a:rPr lang="en-US" altLang="zh-CN" sz="20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+</a:t>
          </a:r>
          <a:endParaRPr lang="zh-CN" altLang="en-US" sz="20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D68A030-C6F3-413B-8622-5590D9ED1D15}" cxnId="{D9315502-9429-4195-A4A9-CF2CAF046280}" type="parTrans">
      <dgm:prSet/>
      <dgm:spPr/>
      <dgm:t>
        <a:bodyPr/>
        <a:lstStyle/>
        <a:p>
          <a:endParaRPr lang="zh-CN" sz="140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A1EBADD5-FED1-449B-BA17-8D2135A730AD}" cxnId="{D9315502-9429-4195-A4A9-CF2CAF046280}" type="sibTrans">
      <dgm:prSet/>
      <dgm:spPr/>
      <dgm:t>
        <a:bodyPr/>
        <a:lstStyle/>
        <a:p>
          <a:endParaRPr lang="zh-CN"/>
        </a:p>
      </dgm:t>
    </dgm:pt>
    <dgm:pt modelId="{292949A4-AA05-4E18-B3F5-1798B9517995}">
      <dgm:prSet phldrT="[文本]" phldr="0" custT="1"/>
      <dgm:spPr/>
      <dgm:t>
        <a:bodyPr wrap="square" lIns="12700" tIns="12700" rIns="12700" bIns="12700" anchor="ctr"/>
        <a:lstStyle>
          <a:lvl2pPr marL="285750" indent="-285750">
            <a:defRPr sz="5000"/>
          </a:lvl2pPr>
          <a:lvl3pPr marL="571500" indent="-285750">
            <a:defRPr sz="5000"/>
          </a:lvl3pPr>
          <a:lvl4pPr marL="857250" indent="-285750">
            <a:defRPr sz="5000"/>
          </a:lvl4pPr>
          <a:lvl5pPr marL="1143000" indent="-285750">
            <a:defRPr sz="5000"/>
          </a:lvl5pPr>
          <a:lvl6pPr marL="1428750" indent="-285750">
            <a:defRPr sz="5000"/>
          </a:lvl6pPr>
          <a:lvl7pPr marL="1714500" indent="-285750">
            <a:defRPr sz="5000"/>
          </a:lvl7pPr>
          <a:lvl8pPr marL="2000250" indent="-285750">
            <a:defRPr sz="5000"/>
          </a:lvl8pPr>
          <a:lvl9pPr marL="2286000" indent="-285750">
            <a:defRPr sz="5000"/>
          </a:lvl9pPr>
        </a:lstStyle>
        <a:p>
          <a:pPr lvl="0" indent="0" algn="ctr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爱学习</a:t>
          </a:r>
          <a:endParaRPr lang="zh-CN" altLang="en-US" sz="20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80A263B-CD14-423A-A0E1-102EAB428708}" cxnId="{96B205B4-5F7B-470F-9F70-6B6E2AA23B87}" type="parTrans">
      <dgm:prSet/>
      <dgm:spPr/>
      <dgm:t>
        <a:bodyPr/>
        <a:lstStyle/>
        <a:p>
          <a:endParaRPr lang="zh-CN" sz="140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5DB1844-9FB2-42CD-B947-48E4C21612F4}" cxnId="{96B205B4-5F7B-470F-9F70-6B6E2AA23B87}" type="sibTrans">
      <dgm:prSet/>
      <dgm:spPr/>
      <dgm:t>
        <a:bodyPr/>
        <a:lstStyle/>
        <a:p>
          <a:endParaRPr lang="zh-CN"/>
        </a:p>
      </dgm:t>
    </dgm:pt>
    <dgm:pt modelId="{28A0B37A-BED0-495D-9DE0-5C3EB254BD9C}">
      <dgm:prSet phldrT="[文本]" phldr="0" custT="1"/>
      <dgm:spPr/>
      <dgm:t>
        <a:bodyPr wrap="square" lIns="12700" tIns="12700" rIns="12700" bIns="12700" anchor="ctr"/>
        <a:lstStyle>
          <a:lvl2pPr marL="285750" indent="-285750">
            <a:defRPr sz="5000"/>
          </a:lvl2pPr>
          <a:lvl3pPr marL="571500" indent="-285750">
            <a:defRPr sz="5000"/>
          </a:lvl3pPr>
          <a:lvl4pPr marL="857250" indent="-285750">
            <a:defRPr sz="5000"/>
          </a:lvl4pPr>
          <a:lvl5pPr marL="1143000" indent="-285750">
            <a:defRPr sz="5000"/>
          </a:lvl5pPr>
          <a:lvl6pPr marL="1428750" indent="-285750">
            <a:defRPr sz="5000"/>
          </a:lvl6pPr>
          <a:lvl7pPr marL="1714500" indent="-285750">
            <a:defRPr sz="5000"/>
          </a:lvl7pPr>
          <a:lvl8pPr marL="2000250" indent="-285750">
            <a:defRPr sz="5000"/>
          </a:lvl8pPr>
          <a:lvl9pPr marL="2286000" indent="-285750">
            <a:defRPr sz="5000"/>
          </a:lvl9pPr>
        </a:lstStyle>
        <a:p>
          <a:pPr lvl="0" indent="0" algn="ctr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爱生活</a:t>
          </a:r>
          <a:endParaRPr lang="zh-CN" altLang="en-US" sz="20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A9367425-E34E-4C76-9930-ADFAEE130305}" cxnId="{8AB5A839-2EFC-4189-B42A-B729FAF8A55B}" type="parTrans">
      <dgm:prSet/>
      <dgm:spPr/>
      <dgm:t>
        <a:bodyPr/>
        <a:lstStyle/>
        <a:p>
          <a:endParaRPr lang="zh-CN" sz="140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517DD1E-2D47-4B97-AEE7-47F17CA57721}" cxnId="{8AB5A839-2EFC-4189-B42A-B729FAF8A55B}" type="sibTrans">
      <dgm:prSet/>
      <dgm:spPr/>
      <dgm:t>
        <a:bodyPr/>
        <a:lstStyle/>
        <a:p>
          <a:endParaRPr lang="zh-CN"/>
        </a:p>
      </dgm:t>
    </dgm:pt>
    <dgm:pt modelId="{0ACBA0E5-BBCD-43D7-A3BC-FC0CF9D01C8A}">
      <dgm:prSet phldrT="[文本]" custT="1"/>
      <dgm:spPr/>
      <dgm:t>
        <a:bodyPr/>
        <a:lstStyle/>
        <a:p>
          <a:r>
            <a:rPr lang="zh-CN" altLang="en-US" sz="20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爱不完</a:t>
          </a:r>
          <a:endParaRPr lang="zh-CN" altLang="en-US" sz="20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6B0EF2E-D0FA-4A1B-8E00-868CCDF8158E}" cxnId="{6581C4F9-789D-48A7-9428-0E021B2DC4A2}" type="parTrans">
      <dgm:prSet/>
      <dgm:spPr/>
      <dgm:t>
        <a:bodyPr/>
        <a:lstStyle/>
        <a:p>
          <a:endParaRPr lang="zh-CN" sz="140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D230325B-7A0E-4212-8386-DF558C1F2B2A}" cxnId="{6581C4F9-789D-48A7-9428-0E021B2DC4A2}" type="sibTrans">
      <dgm:prSet/>
      <dgm:spPr/>
      <dgm:t>
        <a:bodyPr/>
        <a:lstStyle/>
        <a:p>
          <a:endParaRPr lang="zh-CN"/>
        </a:p>
      </dgm:t>
    </dgm:pt>
    <dgm:pt modelId="{24932D62-51B8-4D71-A5FA-4BD57552139C}" type="pres">
      <dgm:prSet presAssocID="{78502359-E29E-4A2D-ACAC-4DCAC351BAD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/>
        </a:p>
      </dgm:t>
    </dgm:pt>
    <dgm:pt modelId="{63487077-536E-4911-8464-54721A48DE05}" type="pres">
      <dgm:prSet presAssocID="{1AE76108-91FB-44D8-8A89-B8E208F7E5CA}" presName="hierRoot1" presStyleCnt="0">
        <dgm:presLayoutVars>
          <dgm:hierBranch val="init"/>
        </dgm:presLayoutVars>
      </dgm:prSet>
      <dgm:spPr/>
    </dgm:pt>
    <dgm:pt modelId="{342D541C-5030-4F91-A070-844941CA9444}" type="pres">
      <dgm:prSet presAssocID="{1AE76108-91FB-44D8-8A89-B8E208F7E5CA}" presName="rootComposite1" presStyleCnt="0"/>
      <dgm:spPr/>
    </dgm:pt>
    <dgm:pt modelId="{B4F9536A-212F-4EE6-8E36-1F7330E5587D}" type="pres">
      <dgm:prSet presAssocID="{1AE76108-91FB-44D8-8A89-B8E208F7E5CA}" presName="rootText1" presStyleLbl="node0" presStyleIdx="0" presStyleCnt="1" custLinFactNeighborX="-298" custLinFactNeighborY="-1740">
        <dgm:presLayoutVars>
          <dgm:chPref val="3"/>
        </dgm:presLayoutVars>
      </dgm:prSet>
      <dgm:spPr/>
      <dgm:t>
        <a:bodyPr/>
        <a:lstStyle/>
        <a:p>
          <a:endParaRPr lang="zh-CN"/>
        </a:p>
      </dgm:t>
    </dgm:pt>
    <dgm:pt modelId="{B4EA89FA-F4C3-4343-B0EA-03CE8E80571B}" type="pres">
      <dgm:prSet presAssocID="{1AE76108-91FB-44D8-8A89-B8E208F7E5CA}" presName="rootConnector1" presStyleLbl="node1" presStyleIdx="0" presStyleCnt="0"/>
      <dgm:spPr/>
      <dgm:t>
        <a:bodyPr/>
        <a:lstStyle/>
        <a:p>
          <a:endParaRPr lang="zh-CN"/>
        </a:p>
      </dgm:t>
    </dgm:pt>
    <dgm:pt modelId="{D1F0577B-7768-4685-A52C-86010901C5D7}" type="pres">
      <dgm:prSet presAssocID="{1AE76108-91FB-44D8-8A89-B8E208F7E5CA}" presName="hierChild2" presStyleCnt="0"/>
      <dgm:spPr/>
    </dgm:pt>
    <dgm:pt modelId="{ED86A04F-8E18-4C09-847D-FF6943170D74}" type="pres">
      <dgm:prSet presAssocID="{480A263B-CD14-423A-A0E1-102EAB428708}" presName="Name37" presStyleLbl="parChTrans1D2" presStyleIdx="0" presStyleCnt="4"/>
      <dgm:spPr/>
      <dgm:t>
        <a:bodyPr/>
        <a:lstStyle/>
        <a:p>
          <a:endParaRPr lang="zh-CN"/>
        </a:p>
      </dgm:t>
    </dgm:pt>
    <dgm:pt modelId="{EFB687C1-0A36-4EE0-869B-BE082DC4B4F5}" type="pres">
      <dgm:prSet presAssocID="{292949A4-AA05-4E18-B3F5-1798B9517995}" presName="hierRoot2" presStyleCnt="0">
        <dgm:presLayoutVars>
          <dgm:hierBranch val="init"/>
        </dgm:presLayoutVars>
      </dgm:prSet>
      <dgm:spPr/>
    </dgm:pt>
    <dgm:pt modelId="{B3B2FC3E-37B1-4887-B44A-51C1D04E725F}" type="pres">
      <dgm:prSet presAssocID="{292949A4-AA05-4E18-B3F5-1798B9517995}" presName="rootComposite" presStyleCnt="0"/>
      <dgm:spPr/>
    </dgm:pt>
    <dgm:pt modelId="{7174A553-29A2-4360-80CF-40A80BE1E5E1}" type="pres">
      <dgm:prSet presAssocID="{292949A4-AA05-4E18-B3F5-1798B9517995}" presName="rootText" presStyleLbl="node2" presStyleIdx="0" presStyleCnt="3" custLinFactNeighborX="-255" custLinFactNeighborY="-3918">
        <dgm:presLayoutVars>
          <dgm:chPref val="3"/>
        </dgm:presLayoutVars>
      </dgm:prSet>
      <dgm:spPr/>
      <dgm:t>
        <a:bodyPr/>
        <a:lstStyle/>
        <a:p>
          <a:endParaRPr lang="zh-CN"/>
        </a:p>
      </dgm:t>
    </dgm:pt>
    <dgm:pt modelId="{D164376A-6279-4F34-8FAC-9C7E5143D544}" type="pres">
      <dgm:prSet presAssocID="{292949A4-AA05-4E18-B3F5-1798B9517995}" presName="rootConnector" presStyleLbl="node2" presStyleIdx="0" presStyleCnt="3"/>
      <dgm:spPr/>
      <dgm:t>
        <a:bodyPr/>
        <a:lstStyle/>
        <a:p>
          <a:endParaRPr lang="zh-CN"/>
        </a:p>
      </dgm:t>
    </dgm:pt>
    <dgm:pt modelId="{8C825E58-14E8-483E-9F7B-AA1792C01D88}" type="pres">
      <dgm:prSet presAssocID="{292949A4-AA05-4E18-B3F5-1798B9517995}" presName="hierChild4" presStyleCnt="0"/>
      <dgm:spPr/>
    </dgm:pt>
    <dgm:pt modelId="{DE7C342C-0614-40D9-A99C-12D7AD9BC715}" type="pres">
      <dgm:prSet presAssocID="{292949A4-AA05-4E18-B3F5-1798B9517995}" presName="hierChild5" presStyleCnt="0"/>
      <dgm:spPr/>
    </dgm:pt>
    <dgm:pt modelId="{49F27310-186D-41EB-B0D9-B311379F2447}" type="pres">
      <dgm:prSet presAssocID="{A9367425-E34E-4C76-9930-ADFAEE130305}" presName="Name37" presStyleLbl="parChTrans1D2" presStyleIdx="1" presStyleCnt="4"/>
      <dgm:spPr/>
      <dgm:t>
        <a:bodyPr/>
        <a:lstStyle/>
        <a:p>
          <a:endParaRPr lang="zh-CN"/>
        </a:p>
      </dgm:t>
    </dgm:pt>
    <dgm:pt modelId="{DD37C9DD-498D-4BBC-B3E4-1EA4D5759522}" type="pres">
      <dgm:prSet presAssocID="{28A0B37A-BED0-495D-9DE0-5C3EB254BD9C}" presName="hierRoot2" presStyleCnt="0">
        <dgm:presLayoutVars>
          <dgm:hierBranch val="init"/>
        </dgm:presLayoutVars>
      </dgm:prSet>
      <dgm:spPr/>
    </dgm:pt>
    <dgm:pt modelId="{5D52FA1C-A3E5-4CA3-8F7A-23BAFF63DCA7}" type="pres">
      <dgm:prSet presAssocID="{28A0B37A-BED0-495D-9DE0-5C3EB254BD9C}" presName="rootComposite" presStyleCnt="0"/>
      <dgm:spPr/>
    </dgm:pt>
    <dgm:pt modelId="{08335018-97AA-460E-A117-81DBA3DD3BA6}" type="pres">
      <dgm:prSet presAssocID="{28A0B37A-BED0-495D-9DE0-5C3EB254BD9C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zh-CN"/>
        </a:p>
      </dgm:t>
    </dgm:pt>
    <dgm:pt modelId="{65D0D12C-4679-4F26-9710-FD8E514589D1}" type="pres">
      <dgm:prSet presAssocID="{28A0B37A-BED0-495D-9DE0-5C3EB254BD9C}" presName="rootConnector" presStyleLbl="node2" presStyleIdx="1" presStyleCnt="3"/>
      <dgm:spPr/>
      <dgm:t>
        <a:bodyPr/>
        <a:lstStyle/>
        <a:p>
          <a:endParaRPr lang="zh-CN"/>
        </a:p>
      </dgm:t>
    </dgm:pt>
    <dgm:pt modelId="{8EB97B11-FBCA-4B4E-B19F-53DF3AFDD2F3}" type="pres">
      <dgm:prSet presAssocID="{28A0B37A-BED0-495D-9DE0-5C3EB254BD9C}" presName="hierChild4" presStyleCnt="0"/>
      <dgm:spPr/>
    </dgm:pt>
    <dgm:pt modelId="{02C81350-F8A1-4EAC-834A-37E8A0F9D7A0}" type="pres">
      <dgm:prSet presAssocID="{28A0B37A-BED0-495D-9DE0-5C3EB254BD9C}" presName="hierChild5" presStyleCnt="0"/>
      <dgm:spPr/>
    </dgm:pt>
    <dgm:pt modelId="{86CB14CF-3AAB-49BF-A348-8C10128F63F4}" type="pres">
      <dgm:prSet presAssocID="{C6B0EF2E-D0FA-4A1B-8E00-868CCDF8158E}" presName="Name37" presStyleLbl="parChTrans1D2" presStyleIdx="2" presStyleCnt="4"/>
      <dgm:spPr/>
      <dgm:t>
        <a:bodyPr/>
        <a:lstStyle/>
        <a:p>
          <a:endParaRPr lang="zh-CN"/>
        </a:p>
      </dgm:t>
    </dgm:pt>
    <dgm:pt modelId="{77371579-F80B-48CD-B835-644D974105F2}" type="pres">
      <dgm:prSet presAssocID="{0ACBA0E5-BBCD-43D7-A3BC-FC0CF9D01C8A}" presName="hierRoot2" presStyleCnt="0">
        <dgm:presLayoutVars>
          <dgm:hierBranch val="init"/>
        </dgm:presLayoutVars>
      </dgm:prSet>
      <dgm:spPr/>
    </dgm:pt>
    <dgm:pt modelId="{C6C8DF18-AFF5-41C5-91D5-986B3912F98F}" type="pres">
      <dgm:prSet presAssocID="{0ACBA0E5-BBCD-43D7-A3BC-FC0CF9D01C8A}" presName="rootComposite" presStyleCnt="0"/>
      <dgm:spPr/>
    </dgm:pt>
    <dgm:pt modelId="{57DA3771-BFCF-450F-AC08-0C13953670E4}" type="pres">
      <dgm:prSet presAssocID="{0ACBA0E5-BBCD-43D7-A3BC-FC0CF9D01C8A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zh-CN"/>
        </a:p>
      </dgm:t>
    </dgm:pt>
    <dgm:pt modelId="{FA66423F-FACA-4DAE-89C7-B644512E5F7D}" type="pres">
      <dgm:prSet presAssocID="{0ACBA0E5-BBCD-43D7-A3BC-FC0CF9D01C8A}" presName="rootConnector" presStyleLbl="node2" presStyleIdx="2" presStyleCnt="3"/>
      <dgm:spPr/>
      <dgm:t>
        <a:bodyPr/>
        <a:lstStyle/>
        <a:p>
          <a:endParaRPr lang="zh-CN"/>
        </a:p>
      </dgm:t>
    </dgm:pt>
    <dgm:pt modelId="{A60090D2-BA88-4DA7-A0B0-A2449D16B861}" type="pres">
      <dgm:prSet presAssocID="{0ACBA0E5-BBCD-43D7-A3BC-FC0CF9D01C8A}" presName="hierChild4" presStyleCnt="0"/>
      <dgm:spPr/>
    </dgm:pt>
    <dgm:pt modelId="{1058A9B4-2819-474F-9B1E-FCE066EC39C9}" type="pres">
      <dgm:prSet presAssocID="{0ACBA0E5-BBCD-43D7-A3BC-FC0CF9D01C8A}" presName="hierChild5" presStyleCnt="0"/>
      <dgm:spPr/>
    </dgm:pt>
    <dgm:pt modelId="{53425F9F-A766-4F4F-BE7E-8967A57E25F5}" type="pres">
      <dgm:prSet presAssocID="{1AE76108-91FB-44D8-8A89-B8E208F7E5CA}" presName="hierChild3" presStyleCnt="0"/>
      <dgm:spPr/>
    </dgm:pt>
    <dgm:pt modelId="{68C4EFF2-445F-4267-8276-3476572E2322}" type="pres">
      <dgm:prSet presAssocID="{1D68A030-C6F3-413B-8622-5590D9ED1D15}" presName="Name111" presStyleLbl="parChTrans1D2" presStyleIdx="3" presStyleCnt="4"/>
      <dgm:spPr/>
      <dgm:t>
        <a:bodyPr/>
        <a:lstStyle/>
        <a:p>
          <a:endParaRPr lang="zh-CN"/>
        </a:p>
      </dgm:t>
    </dgm:pt>
    <dgm:pt modelId="{AF728B47-EBAB-4EC6-904A-07F266E4DACA}" type="pres">
      <dgm:prSet presAssocID="{5F5A6335-6630-4D71-8A8D-82747DBEDD02}" presName="hierRoot3" presStyleCnt="0">
        <dgm:presLayoutVars>
          <dgm:hierBranch val="init"/>
        </dgm:presLayoutVars>
      </dgm:prSet>
      <dgm:spPr/>
    </dgm:pt>
    <dgm:pt modelId="{DD5351A4-1354-47FA-ABA6-EE4079D952E3}" type="pres">
      <dgm:prSet presAssocID="{5F5A6335-6630-4D71-8A8D-82747DBEDD02}" presName="rootComposite3" presStyleCnt="0"/>
      <dgm:spPr/>
    </dgm:pt>
    <dgm:pt modelId="{940E95D1-7142-4E02-A0BE-B91C30369A64}" type="pres">
      <dgm:prSet presAssocID="{5F5A6335-6630-4D71-8A8D-82747DBEDD02}" presName="rootText3" presStyleLbl="asst1" presStyleIdx="0" presStyleCnt="1">
        <dgm:presLayoutVars>
          <dgm:chPref val="3"/>
        </dgm:presLayoutVars>
      </dgm:prSet>
      <dgm:spPr/>
      <dgm:t>
        <a:bodyPr/>
        <a:lstStyle/>
        <a:p>
          <a:endParaRPr lang="zh-CN"/>
        </a:p>
      </dgm:t>
    </dgm:pt>
    <dgm:pt modelId="{8F9A1E52-B498-4A1B-BE2F-B7CEA92EF782}" type="pres">
      <dgm:prSet presAssocID="{5F5A6335-6630-4D71-8A8D-82747DBEDD02}" presName="rootConnector3" presStyleLbl="asst1" presStyleIdx="0" presStyleCnt="1"/>
      <dgm:spPr/>
      <dgm:t>
        <a:bodyPr/>
        <a:lstStyle/>
        <a:p>
          <a:endParaRPr lang="zh-CN"/>
        </a:p>
      </dgm:t>
    </dgm:pt>
    <dgm:pt modelId="{CE1341E2-B64C-4A42-99B7-9AEFFD1FC2CF}" type="pres">
      <dgm:prSet presAssocID="{5F5A6335-6630-4D71-8A8D-82747DBEDD02}" presName="hierChild6" presStyleCnt="0"/>
      <dgm:spPr/>
    </dgm:pt>
    <dgm:pt modelId="{7E8C11CE-7313-4CE8-8C3E-C45393A9B8EC}" type="pres">
      <dgm:prSet presAssocID="{5F5A6335-6630-4D71-8A8D-82747DBEDD02}" presName="hierChild7" presStyleCnt="0"/>
      <dgm:spPr/>
    </dgm:pt>
  </dgm:ptLst>
  <dgm:cxnLst>
    <dgm:cxn modelId="{DA2D3617-4757-43C5-8E16-0AEBF835FECB}" type="presOf" srcId="{C6B0EF2E-D0FA-4A1B-8E00-868CCDF8158E}" destId="{86CB14CF-3AAB-49BF-A348-8C10128F63F4}" srcOrd="0" destOrd="0" presId="urn:microsoft.com/office/officeart/2005/8/layout/orgChart1"/>
    <dgm:cxn modelId="{D6A4BBDB-6A74-406E-9542-3907D85307E8}" type="presOf" srcId="{1D68A030-C6F3-413B-8622-5590D9ED1D15}" destId="{68C4EFF2-445F-4267-8276-3476572E2322}" srcOrd="0" destOrd="0" presId="urn:microsoft.com/office/officeart/2005/8/layout/orgChart1"/>
    <dgm:cxn modelId="{D4227410-D37B-4A47-9F7A-F56101224193}" type="presOf" srcId="{78502359-E29E-4A2D-ACAC-4DCAC351BAD4}" destId="{24932D62-51B8-4D71-A5FA-4BD57552139C}" srcOrd="0" destOrd="0" presId="urn:microsoft.com/office/officeart/2005/8/layout/orgChart1"/>
    <dgm:cxn modelId="{6581C4F9-789D-48A7-9428-0E021B2DC4A2}" srcId="{1AE76108-91FB-44D8-8A89-B8E208F7E5CA}" destId="{0ACBA0E5-BBCD-43D7-A3BC-FC0CF9D01C8A}" srcOrd="3" destOrd="0" parTransId="{C6B0EF2E-D0FA-4A1B-8E00-868CCDF8158E}" sibTransId="{D230325B-7A0E-4212-8386-DF558C1F2B2A}"/>
    <dgm:cxn modelId="{0306A68A-4BDD-4181-97B2-BCDFAE5689A3}" type="presOf" srcId="{292949A4-AA05-4E18-B3F5-1798B9517995}" destId="{D164376A-6279-4F34-8FAC-9C7E5143D544}" srcOrd="1" destOrd="0" presId="urn:microsoft.com/office/officeart/2005/8/layout/orgChart1"/>
    <dgm:cxn modelId="{00BA3F9C-FAC0-42B5-BF54-9B8608FEAEF1}" type="presOf" srcId="{5F5A6335-6630-4D71-8A8D-82747DBEDD02}" destId="{940E95D1-7142-4E02-A0BE-B91C30369A64}" srcOrd="0" destOrd="0" presId="urn:microsoft.com/office/officeart/2005/8/layout/orgChart1"/>
    <dgm:cxn modelId="{31205137-F20C-45C3-A5AD-DCF762BE98ED}" type="presOf" srcId="{1AE76108-91FB-44D8-8A89-B8E208F7E5CA}" destId="{B4EA89FA-F4C3-4343-B0EA-03CE8E80571B}" srcOrd="1" destOrd="0" presId="urn:microsoft.com/office/officeart/2005/8/layout/orgChart1"/>
    <dgm:cxn modelId="{1A6ACE3B-6238-4439-B092-9F5AC8146FC3}" type="presOf" srcId="{480A263B-CD14-423A-A0E1-102EAB428708}" destId="{ED86A04F-8E18-4C09-847D-FF6943170D74}" srcOrd="0" destOrd="0" presId="urn:microsoft.com/office/officeart/2005/8/layout/orgChart1"/>
    <dgm:cxn modelId="{5E9DEAE1-7A76-414C-ADCB-7B7B6E5A860F}" type="presOf" srcId="{28A0B37A-BED0-495D-9DE0-5C3EB254BD9C}" destId="{08335018-97AA-460E-A117-81DBA3DD3BA6}" srcOrd="0" destOrd="0" presId="urn:microsoft.com/office/officeart/2005/8/layout/orgChart1"/>
    <dgm:cxn modelId="{A16615C8-7C00-4539-9F8C-1B6D2A53EF25}" type="presOf" srcId="{292949A4-AA05-4E18-B3F5-1798B9517995}" destId="{7174A553-29A2-4360-80CF-40A80BE1E5E1}" srcOrd="0" destOrd="0" presId="urn:microsoft.com/office/officeart/2005/8/layout/orgChart1"/>
    <dgm:cxn modelId="{E43536E3-16A1-4F3C-A5AE-07CFDD132335}" type="presOf" srcId="{5F5A6335-6630-4D71-8A8D-82747DBEDD02}" destId="{8F9A1E52-B498-4A1B-BE2F-B7CEA92EF782}" srcOrd="1" destOrd="0" presId="urn:microsoft.com/office/officeart/2005/8/layout/orgChart1"/>
    <dgm:cxn modelId="{2BFF0765-1FC3-47D7-97FF-CBA8BE012CF8}" type="presOf" srcId="{A9367425-E34E-4C76-9930-ADFAEE130305}" destId="{49F27310-186D-41EB-B0D9-B311379F2447}" srcOrd="0" destOrd="0" presId="urn:microsoft.com/office/officeart/2005/8/layout/orgChart1"/>
    <dgm:cxn modelId="{15820587-E4AB-475C-A66A-10871F5C1BFE}" type="presOf" srcId="{1AE76108-91FB-44D8-8A89-B8E208F7E5CA}" destId="{B4F9536A-212F-4EE6-8E36-1F7330E5587D}" srcOrd="0" destOrd="0" presId="urn:microsoft.com/office/officeart/2005/8/layout/orgChart1"/>
    <dgm:cxn modelId="{39AAF332-8A91-4EAA-A4FA-6C9C69988279}" type="presOf" srcId="{0ACBA0E5-BBCD-43D7-A3BC-FC0CF9D01C8A}" destId="{57DA3771-BFCF-450F-AC08-0C13953670E4}" srcOrd="0" destOrd="0" presId="urn:microsoft.com/office/officeart/2005/8/layout/orgChart1"/>
    <dgm:cxn modelId="{96B205B4-5F7B-470F-9F70-6B6E2AA23B87}" srcId="{1AE76108-91FB-44D8-8A89-B8E208F7E5CA}" destId="{292949A4-AA05-4E18-B3F5-1798B9517995}" srcOrd="1" destOrd="0" parTransId="{480A263B-CD14-423A-A0E1-102EAB428708}" sibTransId="{95DB1844-9FB2-42CD-B947-48E4C21612F4}"/>
    <dgm:cxn modelId="{14EE8AC3-0110-4526-90CC-06B68394D9E2}" srcId="{78502359-E29E-4A2D-ACAC-4DCAC351BAD4}" destId="{1AE76108-91FB-44D8-8A89-B8E208F7E5CA}" srcOrd="0" destOrd="0" parTransId="{FB6FE0FF-6322-4547-93AB-8311BC623C08}" sibTransId="{0D0D4CAD-4648-4F86-96D2-249E348C9951}"/>
    <dgm:cxn modelId="{54C286CA-6126-4564-A8CF-40C9009A0925}" type="presOf" srcId="{0ACBA0E5-BBCD-43D7-A3BC-FC0CF9D01C8A}" destId="{FA66423F-FACA-4DAE-89C7-B644512E5F7D}" srcOrd="1" destOrd="0" presId="urn:microsoft.com/office/officeart/2005/8/layout/orgChart1"/>
    <dgm:cxn modelId="{D9315502-9429-4195-A4A9-CF2CAF046280}" srcId="{1AE76108-91FB-44D8-8A89-B8E208F7E5CA}" destId="{5F5A6335-6630-4D71-8A8D-82747DBEDD02}" srcOrd="0" destOrd="0" parTransId="{1D68A030-C6F3-413B-8622-5590D9ED1D15}" sibTransId="{A1EBADD5-FED1-449B-BA17-8D2135A730AD}"/>
    <dgm:cxn modelId="{730CC3ED-95C5-4FD1-AE0F-BA1B02F47132}" type="presOf" srcId="{28A0B37A-BED0-495D-9DE0-5C3EB254BD9C}" destId="{65D0D12C-4679-4F26-9710-FD8E514589D1}" srcOrd="1" destOrd="0" presId="urn:microsoft.com/office/officeart/2005/8/layout/orgChart1"/>
    <dgm:cxn modelId="{8AB5A839-2EFC-4189-B42A-B729FAF8A55B}" srcId="{1AE76108-91FB-44D8-8A89-B8E208F7E5CA}" destId="{28A0B37A-BED0-495D-9DE0-5C3EB254BD9C}" srcOrd="2" destOrd="0" parTransId="{A9367425-E34E-4C76-9930-ADFAEE130305}" sibTransId="{E517DD1E-2D47-4B97-AEE7-47F17CA57721}"/>
    <dgm:cxn modelId="{D2A08F11-716A-426F-A4AC-947F485B7CB4}" type="presParOf" srcId="{24932D62-51B8-4D71-A5FA-4BD57552139C}" destId="{63487077-536E-4911-8464-54721A48DE05}" srcOrd="0" destOrd="0" presId="urn:microsoft.com/office/officeart/2005/8/layout/orgChart1"/>
    <dgm:cxn modelId="{58ADE787-10B5-4FE6-A123-CA32AB4B7DB6}" type="presParOf" srcId="{63487077-536E-4911-8464-54721A48DE05}" destId="{342D541C-5030-4F91-A070-844941CA9444}" srcOrd="0" destOrd="0" presId="urn:microsoft.com/office/officeart/2005/8/layout/orgChart1"/>
    <dgm:cxn modelId="{8295980C-6602-4BAC-AC27-F11A17F0BB84}" type="presParOf" srcId="{342D541C-5030-4F91-A070-844941CA9444}" destId="{B4F9536A-212F-4EE6-8E36-1F7330E5587D}" srcOrd="0" destOrd="0" presId="urn:microsoft.com/office/officeart/2005/8/layout/orgChart1"/>
    <dgm:cxn modelId="{A33FE358-A662-4440-9CE0-C22297BB64B6}" type="presParOf" srcId="{342D541C-5030-4F91-A070-844941CA9444}" destId="{B4EA89FA-F4C3-4343-B0EA-03CE8E80571B}" srcOrd="1" destOrd="0" presId="urn:microsoft.com/office/officeart/2005/8/layout/orgChart1"/>
    <dgm:cxn modelId="{051B5B5E-64E2-4C12-AE4E-C522D246A1BE}" type="presParOf" srcId="{63487077-536E-4911-8464-54721A48DE05}" destId="{D1F0577B-7768-4685-A52C-86010901C5D7}" srcOrd="1" destOrd="0" presId="urn:microsoft.com/office/officeart/2005/8/layout/orgChart1"/>
    <dgm:cxn modelId="{D9E6CE17-A632-4CAC-902B-C2F788B4274D}" type="presParOf" srcId="{D1F0577B-7768-4685-A52C-86010901C5D7}" destId="{ED86A04F-8E18-4C09-847D-FF6943170D74}" srcOrd="0" destOrd="0" presId="urn:microsoft.com/office/officeart/2005/8/layout/orgChart1"/>
    <dgm:cxn modelId="{49022225-3E24-4FC1-96B6-61E36E351798}" type="presParOf" srcId="{D1F0577B-7768-4685-A52C-86010901C5D7}" destId="{EFB687C1-0A36-4EE0-869B-BE082DC4B4F5}" srcOrd="1" destOrd="0" presId="urn:microsoft.com/office/officeart/2005/8/layout/orgChart1"/>
    <dgm:cxn modelId="{8089E914-17D5-494F-A9FD-2A502236FC44}" type="presParOf" srcId="{EFB687C1-0A36-4EE0-869B-BE082DC4B4F5}" destId="{B3B2FC3E-37B1-4887-B44A-51C1D04E725F}" srcOrd="0" destOrd="0" presId="urn:microsoft.com/office/officeart/2005/8/layout/orgChart1"/>
    <dgm:cxn modelId="{A03091E1-0C50-43A0-86E3-980CFB334456}" type="presParOf" srcId="{B3B2FC3E-37B1-4887-B44A-51C1D04E725F}" destId="{7174A553-29A2-4360-80CF-40A80BE1E5E1}" srcOrd="0" destOrd="0" presId="urn:microsoft.com/office/officeart/2005/8/layout/orgChart1"/>
    <dgm:cxn modelId="{0E700ADA-33B1-456F-A69C-E9CE57C194C3}" type="presParOf" srcId="{B3B2FC3E-37B1-4887-B44A-51C1D04E725F}" destId="{D164376A-6279-4F34-8FAC-9C7E5143D544}" srcOrd="1" destOrd="0" presId="urn:microsoft.com/office/officeart/2005/8/layout/orgChart1"/>
    <dgm:cxn modelId="{0BC275BB-76F6-43EE-83A5-7314FF2ECA1C}" type="presParOf" srcId="{EFB687C1-0A36-4EE0-869B-BE082DC4B4F5}" destId="{8C825E58-14E8-483E-9F7B-AA1792C01D88}" srcOrd="1" destOrd="0" presId="urn:microsoft.com/office/officeart/2005/8/layout/orgChart1"/>
    <dgm:cxn modelId="{ED199052-CD5D-4454-AC64-1F8835369243}" type="presParOf" srcId="{EFB687C1-0A36-4EE0-869B-BE082DC4B4F5}" destId="{DE7C342C-0614-40D9-A99C-12D7AD9BC715}" srcOrd="2" destOrd="0" presId="urn:microsoft.com/office/officeart/2005/8/layout/orgChart1"/>
    <dgm:cxn modelId="{D70194FA-421F-418C-9C15-35679B5B0180}" type="presParOf" srcId="{D1F0577B-7768-4685-A52C-86010901C5D7}" destId="{49F27310-186D-41EB-B0D9-B311379F2447}" srcOrd="2" destOrd="0" presId="urn:microsoft.com/office/officeart/2005/8/layout/orgChart1"/>
    <dgm:cxn modelId="{CFE80256-9487-444E-AA4F-049E6C3D3F9E}" type="presParOf" srcId="{D1F0577B-7768-4685-A52C-86010901C5D7}" destId="{DD37C9DD-498D-4BBC-B3E4-1EA4D5759522}" srcOrd="3" destOrd="0" presId="urn:microsoft.com/office/officeart/2005/8/layout/orgChart1"/>
    <dgm:cxn modelId="{69AD211E-4BE3-4F8C-8657-0F042A592750}" type="presParOf" srcId="{DD37C9DD-498D-4BBC-B3E4-1EA4D5759522}" destId="{5D52FA1C-A3E5-4CA3-8F7A-23BAFF63DCA7}" srcOrd="0" destOrd="0" presId="urn:microsoft.com/office/officeart/2005/8/layout/orgChart1"/>
    <dgm:cxn modelId="{9987A09E-CD39-473B-874F-BF5F581488FA}" type="presParOf" srcId="{5D52FA1C-A3E5-4CA3-8F7A-23BAFF63DCA7}" destId="{08335018-97AA-460E-A117-81DBA3DD3BA6}" srcOrd="0" destOrd="0" presId="urn:microsoft.com/office/officeart/2005/8/layout/orgChart1"/>
    <dgm:cxn modelId="{C9CE734C-6A86-4821-8F03-FB13AFDA1608}" type="presParOf" srcId="{5D52FA1C-A3E5-4CA3-8F7A-23BAFF63DCA7}" destId="{65D0D12C-4679-4F26-9710-FD8E514589D1}" srcOrd="1" destOrd="0" presId="urn:microsoft.com/office/officeart/2005/8/layout/orgChart1"/>
    <dgm:cxn modelId="{CBD543F8-CB07-4E86-886D-457E3F0C4A37}" type="presParOf" srcId="{DD37C9DD-498D-4BBC-B3E4-1EA4D5759522}" destId="{8EB97B11-FBCA-4B4E-B19F-53DF3AFDD2F3}" srcOrd="1" destOrd="0" presId="urn:microsoft.com/office/officeart/2005/8/layout/orgChart1"/>
    <dgm:cxn modelId="{79CEB477-3712-4CDE-AB01-AFBEE75A2D1A}" type="presParOf" srcId="{DD37C9DD-498D-4BBC-B3E4-1EA4D5759522}" destId="{02C81350-F8A1-4EAC-834A-37E8A0F9D7A0}" srcOrd="2" destOrd="0" presId="urn:microsoft.com/office/officeart/2005/8/layout/orgChart1"/>
    <dgm:cxn modelId="{F4CB1036-6B56-432D-9D8E-98B97A5C5927}" type="presParOf" srcId="{D1F0577B-7768-4685-A52C-86010901C5D7}" destId="{86CB14CF-3AAB-49BF-A348-8C10128F63F4}" srcOrd="4" destOrd="0" presId="urn:microsoft.com/office/officeart/2005/8/layout/orgChart1"/>
    <dgm:cxn modelId="{3B7CEDEC-9548-458C-82B3-5EE0E88344BC}" type="presParOf" srcId="{D1F0577B-7768-4685-A52C-86010901C5D7}" destId="{77371579-F80B-48CD-B835-644D974105F2}" srcOrd="5" destOrd="0" presId="urn:microsoft.com/office/officeart/2005/8/layout/orgChart1"/>
    <dgm:cxn modelId="{63E170D9-B57A-4FBE-A944-BD170DB4188A}" type="presParOf" srcId="{77371579-F80B-48CD-B835-644D974105F2}" destId="{C6C8DF18-AFF5-41C5-91D5-986B3912F98F}" srcOrd="0" destOrd="0" presId="urn:microsoft.com/office/officeart/2005/8/layout/orgChart1"/>
    <dgm:cxn modelId="{8BF4FCA3-C6B6-4BB4-B599-63A93287DCA7}" type="presParOf" srcId="{C6C8DF18-AFF5-41C5-91D5-986B3912F98F}" destId="{57DA3771-BFCF-450F-AC08-0C13953670E4}" srcOrd="0" destOrd="0" presId="urn:microsoft.com/office/officeart/2005/8/layout/orgChart1"/>
    <dgm:cxn modelId="{1E36F06C-A9CF-4374-8057-7A337A81B1DE}" type="presParOf" srcId="{C6C8DF18-AFF5-41C5-91D5-986B3912F98F}" destId="{FA66423F-FACA-4DAE-89C7-B644512E5F7D}" srcOrd="1" destOrd="0" presId="urn:microsoft.com/office/officeart/2005/8/layout/orgChart1"/>
    <dgm:cxn modelId="{E222494A-87B4-4B6F-82F1-9F3026811B90}" type="presParOf" srcId="{77371579-F80B-48CD-B835-644D974105F2}" destId="{A60090D2-BA88-4DA7-A0B0-A2449D16B861}" srcOrd="1" destOrd="0" presId="urn:microsoft.com/office/officeart/2005/8/layout/orgChart1"/>
    <dgm:cxn modelId="{D0DF321A-283D-459A-B985-DCABCF121104}" type="presParOf" srcId="{77371579-F80B-48CD-B835-644D974105F2}" destId="{1058A9B4-2819-474F-9B1E-FCE066EC39C9}" srcOrd="2" destOrd="0" presId="urn:microsoft.com/office/officeart/2005/8/layout/orgChart1"/>
    <dgm:cxn modelId="{91A647A0-4921-4632-BE4B-CAF9D10D2C20}" type="presParOf" srcId="{63487077-536E-4911-8464-54721A48DE05}" destId="{53425F9F-A766-4F4F-BE7E-8967A57E25F5}" srcOrd="2" destOrd="0" presId="urn:microsoft.com/office/officeart/2005/8/layout/orgChart1"/>
    <dgm:cxn modelId="{08920DE3-5868-4F93-A78F-EC3538476B08}" type="presParOf" srcId="{53425F9F-A766-4F4F-BE7E-8967A57E25F5}" destId="{68C4EFF2-445F-4267-8276-3476572E2322}" srcOrd="0" destOrd="0" presId="urn:microsoft.com/office/officeart/2005/8/layout/orgChart1"/>
    <dgm:cxn modelId="{087339DE-6D55-429F-B91E-B08B1EB415CD}" type="presParOf" srcId="{53425F9F-A766-4F4F-BE7E-8967A57E25F5}" destId="{AF728B47-EBAB-4EC6-904A-07F266E4DACA}" srcOrd="1" destOrd="0" presId="urn:microsoft.com/office/officeart/2005/8/layout/orgChart1"/>
    <dgm:cxn modelId="{61421F0A-E088-48A6-AFE0-0F86E44EF503}" type="presParOf" srcId="{AF728B47-EBAB-4EC6-904A-07F266E4DACA}" destId="{DD5351A4-1354-47FA-ABA6-EE4079D952E3}" srcOrd="0" destOrd="0" presId="urn:microsoft.com/office/officeart/2005/8/layout/orgChart1"/>
    <dgm:cxn modelId="{55619234-10A5-4A8B-83FD-BA2244BC16BB}" type="presParOf" srcId="{DD5351A4-1354-47FA-ABA6-EE4079D952E3}" destId="{940E95D1-7142-4E02-A0BE-B91C30369A64}" srcOrd="0" destOrd="0" presId="urn:microsoft.com/office/officeart/2005/8/layout/orgChart1"/>
    <dgm:cxn modelId="{B7B02C47-F28B-4E9D-AA9F-AC24F85F008C}" type="presParOf" srcId="{DD5351A4-1354-47FA-ABA6-EE4079D952E3}" destId="{8F9A1E52-B498-4A1B-BE2F-B7CEA92EF782}" srcOrd="1" destOrd="0" presId="urn:microsoft.com/office/officeart/2005/8/layout/orgChart1"/>
    <dgm:cxn modelId="{DB0B0DF6-19FA-469D-9E11-DEF39BD3B0B5}" type="presParOf" srcId="{AF728B47-EBAB-4EC6-904A-07F266E4DACA}" destId="{CE1341E2-B64C-4A42-99B7-9AEFFD1FC2CF}" srcOrd="1" destOrd="0" presId="urn:microsoft.com/office/officeart/2005/8/layout/orgChart1"/>
    <dgm:cxn modelId="{719503E2-7CBC-434C-BE50-E24A8C4B7833}" type="presParOf" srcId="{AF728B47-EBAB-4EC6-904A-07F266E4DACA}" destId="{7E8C11CE-7313-4CE8-8C3E-C45393A9B8E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4EFF2-445F-4267-8276-3476572E2322}">
      <dsp:nvSpPr>
        <dsp:cNvPr id="0" name=""/>
        <dsp:cNvSpPr/>
      </dsp:nvSpPr>
      <dsp:spPr>
        <a:xfrm>
          <a:off x="4529080" y="1073723"/>
          <a:ext cx="219082" cy="990026"/>
        </a:xfrm>
        <a:custGeom>
          <a:avLst/>
          <a:gdLst/>
          <a:ahLst/>
          <a:cxnLst/>
          <a:rect l="0" t="0" r="0" b="0"/>
          <a:pathLst>
            <a:path>
              <a:moveTo>
                <a:pt x="219082" y="0"/>
              </a:moveTo>
              <a:lnTo>
                <a:pt x="219082" y="990026"/>
              </a:lnTo>
              <a:lnTo>
                <a:pt x="0" y="99002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CB14CF-3AAB-49BF-A348-8C10128F63F4}">
      <dsp:nvSpPr>
        <dsp:cNvPr id="0" name=""/>
        <dsp:cNvSpPr/>
      </dsp:nvSpPr>
      <dsp:spPr>
        <a:xfrm>
          <a:off x="4748163" y="1073723"/>
          <a:ext cx="2604809" cy="19778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52370"/>
              </a:lnTo>
              <a:lnTo>
                <a:pt x="2604809" y="1752370"/>
              </a:lnTo>
              <a:lnTo>
                <a:pt x="2604809" y="19778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F27310-186D-41EB-B0D9-B311379F2447}">
      <dsp:nvSpPr>
        <dsp:cNvPr id="0" name=""/>
        <dsp:cNvSpPr/>
      </dsp:nvSpPr>
      <dsp:spPr>
        <a:xfrm>
          <a:off x="4702443" y="1073723"/>
          <a:ext cx="91440" cy="197785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52370"/>
              </a:lnTo>
              <a:lnTo>
                <a:pt x="52119" y="1752370"/>
              </a:lnTo>
              <a:lnTo>
                <a:pt x="52119" y="19778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86A04F-8E18-4C09-847D-FF6943170D74}">
      <dsp:nvSpPr>
        <dsp:cNvPr id="0" name=""/>
        <dsp:cNvSpPr/>
      </dsp:nvSpPr>
      <dsp:spPr>
        <a:xfrm>
          <a:off x="2150676" y="1073723"/>
          <a:ext cx="2597486" cy="1935783"/>
        </a:xfrm>
        <a:custGeom>
          <a:avLst/>
          <a:gdLst/>
          <a:ahLst/>
          <a:cxnLst/>
          <a:rect l="0" t="0" r="0" b="0"/>
          <a:pathLst>
            <a:path>
              <a:moveTo>
                <a:pt x="2597486" y="0"/>
              </a:moveTo>
              <a:lnTo>
                <a:pt x="2597486" y="1710301"/>
              </a:lnTo>
              <a:lnTo>
                <a:pt x="0" y="1710301"/>
              </a:lnTo>
              <a:lnTo>
                <a:pt x="0" y="193578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F9536A-212F-4EE6-8E36-1F7330E5587D}">
      <dsp:nvSpPr>
        <dsp:cNvPr id="0" name=""/>
        <dsp:cNvSpPr/>
      </dsp:nvSpPr>
      <dsp:spPr>
        <a:xfrm>
          <a:off x="3674439" y="0"/>
          <a:ext cx="2147446" cy="10737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爱尚华理</a:t>
          </a:r>
          <a:endParaRPr lang="zh-CN" altLang="en-US" sz="20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674439" y="0"/>
        <a:ext cx="2147446" cy="1073723"/>
      </dsp:txXfrm>
    </dsp:sp>
    <dsp:sp modelId="{7174A553-29A2-4360-80CF-40A80BE1E5E1}">
      <dsp:nvSpPr>
        <dsp:cNvPr id="0" name=""/>
        <dsp:cNvSpPr/>
      </dsp:nvSpPr>
      <dsp:spPr>
        <a:xfrm>
          <a:off x="1076953" y="3009506"/>
          <a:ext cx="2147446" cy="10737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爱生活</a:t>
          </a:r>
          <a:endParaRPr lang="zh-CN" altLang="en-US" sz="20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076953" y="3009506"/>
        <a:ext cx="2147446" cy="1073723"/>
      </dsp:txXfrm>
    </dsp:sp>
    <dsp:sp modelId="{08335018-97AA-460E-A117-81DBA3DD3BA6}">
      <dsp:nvSpPr>
        <dsp:cNvPr id="0" name=""/>
        <dsp:cNvSpPr/>
      </dsp:nvSpPr>
      <dsp:spPr>
        <a:xfrm>
          <a:off x="3680839" y="3051575"/>
          <a:ext cx="2147446" cy="10737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爱学习</a:t>
          </a:r>
          <a:endParaRPr lang="zh-CN" altLang="en-US" sz="20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680839" y="3051575"/>
        <a:ext cx="2147446" cy="1073723"/>
      </dsp:txXfrm>
    </dsp:sp>
    <dsp:sp modelId="{57DA3771-BFCF-450F-AC08-0C13953670E4}">
      <dsp:nvSpPr>
        <dsp:cNvPr id="0" name=""/>
        <dsp:cNvSpPr/>
      </dsp:nvSpPr>
      <dsp:spPr>
        <a:xfrm>
          <a:off x="6279249" y="3051575"/>
          <a:ext cx="2147446" cy="10737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爱不完</a:t>
          </a:r>
          <a:endParaRPr lang="zh-CN" altLang="en-US" sz="20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6279249" y="3051575"/>
        <a:ext cx="2147446" cy="1073723"/>
      </dsp:txXfrm>
    </dsp:sp>
    <dsp:sp modelId="{940E95D1-7142-4E02-A0BE-B91C30369A64}">
      <dsp:nvSpPr>
        <dsp:cNvPr id="0" name=""/>
        <dsp:cNvSpPr/>
      </dsp:nvSpPr>
      <dsp:spPr>
        <a:xfrm>
          <a:off x="2381634" y="1526888"/>
          <a:ext cx="2147446" cy="107372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互联网</a:t>
          </a:r>
          <a:r>
            <a:rPr lang="en-US" altLang="zh-CN" sz="2000" kern="12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+</a:t>
          </a:r>
          <a:endParaRPr lang="zh-CN" altLang="en-US" sz="20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2381634" y="1526888"/>
        <a:ext cx="2147446" cy="10737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linDir" val="fromT"/>
                  <dgm:param type="chAlign" val="r"/>
                </dgm:alg>
              </dgm:if>
              <dgm:if name="Name23" func="var" arg="hierBranch" op="equ" val="r">
                <dgm:alg type="hierChild">
                  <dgm:param type="linDir" val="fromT"/>
                  <dgm:param type="chAlign" val="l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linDir" val="fromL"/>
                      <dgm:param type="chAlign" val="l"/>
                      <dgm:param type="secLinDir" val="fromT"/>
                      <dgm:param type="secChAlign" val="t"/>
                    </dgm:alg>
                  </dgm:if>
                  <dgm:else name="Name27">
                    <dgm:alg type="hierChild">
                      <dgm:param type="linDir" val="fromR"/>
                      <dgm:param type="chAlign" val="l"/>
                      <dgm:param type="secLinDir" val="fromT"/>
                      <dgm:param type="secChAlign" val="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srcNode" val="rootConnector"/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srcNode" val="rootConnector1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srcNode" val="rootConnector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85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89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05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linDir" val="fromL"/>
                  <dgm:param type="chAlign" val="l"/>
                  <dgm:param type="secLinDir" val="fromT"/>
                  <dgm:param type="secChAlign" val="t"/>
                </dgm:alg>
              </dgm:if>
              <dgm:else name="Name109">
                <dgm:alg type="hierChild">
                  <dgm:param type="linDir" val="fromR"/>
                  <dgm:param type="chAlign" val="l"/>
                  <dgm:param type="secLinDir" val="fromT"/>
                  <dgm:param type="secChAlign" val="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129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133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46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CN" sz="1200"/>
            </a:lvl1pPr>
          </a:lstStyle>
          <a:p>
            <a:fld id="{20EA5F0D-C1DC-412F-A146-DDB3A74B588F}" type="datetimeFigureOut">
              <a:rPr lang="en-US" altLang="zh-CN"/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CN" sz="1200"/>
            </a:lvl1pPr>
          </a:lstStyle>
          <a:p>
            <a:fld id="{7BAE14B8-3CC9-472D-9BC5-A84D80684DE2}" type="slidenum">
              <a:rPr lang="zh-CN"/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CN" sz="1200"/>
            </a:lvl1pPr>
          </a:lstStyle>
          <a:p>
            <a:fld id="{A8CDE508-72C8-4AB5-AA9C-1584D31690E0}" type="datetimeFigureOut">
              <a:rPr/>
            </a:fld>
            <a:endParaRPr lang="zh-CN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CN" sz="1200"/>
            </a:lvl1pPr>
          </a:lstStyle>
          <a:p>
            <a:fld id="{7FB667E1-E601-4AAF-B95C-B25720D70A60}" type="slidenum">
              <a:rPr/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zh-CN" sz="1200" b="0" i="1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zh-CN" smtClean="0"/>
            </a:fld>
            <a:endParaRPr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altLang="zh-CN" smtClean="0"/>
            </a:fld>
            <a:endParaRPr 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dirty="0" smtClean="0"/>
              <a:t>可能需要多张幻灯片</a:t>
            </a:r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altLang="zh-CN" smtClean="0"/>
            </a:fld>
            <a:endParaRPr 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dirty="0" smtClean="0"/>
              <a:t>可能需要多张幻灯片</a:t>
            </a:r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altLang="zh-CN" smtClean="0"/>
            </a:fld>
            <a:endParaRPr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" y="0"/>
            <a:ext cx="12188699" cy="47993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 bwMode="ltGray">
          <a:xfrm>
            <a:off x="-2" y="4754880"/>
            <a:ext cx="12192002" cy="21031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lang="zh-CN"/>
            </a:pPr>
            <a:endParaRPr kumimoji="0" lang="zh-CN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 bwMode="white">
          <a:xfrm>
            <a:off x="-127" y="4724400"/>
            <a:ext cx="12188826" cy="76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99" y="4800600"/>
            <a:ext cx="9144002" cy="1143000"/>
          </a:xfrm>
        </p:spPr>
        <p:txBody>
          <a:bodyPr anchor="b">
            <a:normAutofit/>
          </a:bodyPr>
          <a:lstStyle>
            <a:lvl1pPr algn="ctr" latinLnBrk="0">
              <a:defRPr lang="zh-CN" sz="4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2413" y="5943600"/>
            <a:ext cx="9144002" cy="762000"/>
          </a:xfrm>
        </p:spPr>
        <p:txBody>
          <a:bodyPr>
            <a:normAutofit/>
          </a:bodyPr>
          <a:lstStyle>
            <a:lvl1pPr marL="0" indent="0" algn="ctr" latinLnBrk="0">
              <a:spcBef>
                <a:spcPts val="0"/>
              </a:spcBef>
              <a:buNone/>
              <a:defRPr lang="zh-CN" sz="2000" cap="none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 latinLnBrk="0">
              <a:buNone/>
              <a:defRPr lang="zh-CN" sz="2800"/>
            </a:lvl2pPr>
            <a:lvl3pPr marL="914400" indent="0" algn="ctr" latinLnBrk="0">
              <a:buNone/>
              <a:defRPr lang="zh-CN" sz="2400"/>
            </a:lvl3pPr>
            <a:lvl4pPr marL="1371600" indent="0" algn="ctr" latinLnBrk="0">
              <a:buNone/>
              <a:defRPr lang="zh-CN" sz="2000"/>
            </a:lvl4pPr>
            <a:lvl5pPr marL="1828800" indent="0" algn="ctr" latinLnBrk="0">
              <a:buNone/>
              <a:defRPr lang="zh-CN" sz="2000"/>
            </a:lvl5pPr>
            <a:lvl6pPr marL="2286000" indent="0" algn="ctr" latinLnBrk="0">
              <a:buNone/>
              <a:defRPr lang="zh-CN" sz="2000"/>
            </a:lvl6pPr>
            <a:lvl7pPr marL="2743200" indent="0" algn="ctr" latinLnBrk="0">
              <a:buNone/>
              <a:defRPr lang="zh-CN" sz="2000"/>
            </a:lvl7pPr>
            <a:lvl8pPr marL="3200400" indent="0" algn="ctr" latinLnBrk="0">
              <a:buNone/>
              <a:defRPr lang="zh-CN" sz="2000"/>
            </a:lvl8pPr>
            <a:lvl9pPr marL="3657600" indent="0" algn="ctr" latinLnBrk="0">
              <a:buNone/>
              <a:defRPr lang="zh-CN" sz="2000"/>
            </a:lvl9pPr>
          </a:lstStyle>
          <a:p>
            <a:r>
              <a:rPr lang="zh-CN" altLang="en-US" smtClean="0"/>
              <a:t>单击以编辑母版副标题样式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备用内容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 bwMode="ltGray">
          <a:xfrm>
            <a:off x="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lang="zh-CN"/>
            </a:pPr>
            <a:endParaRPr kumimoji="0" lang="zh-CN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 latinLnBrk="0">
              <a:defRPr lang="zh-CN" sz="3400" b="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362892" y="685800"/>
            <a:ext cx="6370320" cy="5486400"/>
          </a:xfrm>
        </p:spPr>
        <p:txBody>
          <a:bodyPr>
            <a:normAutofit/>
          </a:bodyPr>
          <a:lstStyle>
            <a:lvl1pPr latinLnBrk="0">
              <a:defRPr lang="zh-CN" sz="2000"/>
            </a:lvl1pPr>
            <a:lvl2pPr latinLnBrk="0">
              <a:defRPr lang="zh-CN" sz="1800"/>
            </a:lvl2pPr>
            <a:lvl3pPr latinLnBrk="0">
              <a:defRPr lang="zh-CN" sz="1600"/>
            </a:lvl3pPr>
            <a:lvl4pPr latinLnBrk="0">
              <a:defRPr lang="zh-CN" sz="1400"/>
            </a:lvl4pPr>
            <a:lvl5pPr latinLnBrk="0">
              <a:defRPr lang="zh-CN" sz="1400"/>
            </a:lvl5pPr>
            <a:lvl6pPr latinLnBrk="0">
              <a:defRPr lang="zh-CN" sz="1400"/>
            </a:lvl6pPr>
            <a:lvl7pPr latinLnBrk="0">
              <a:defRPr lang="zh-CN" sz="1400"/>
            </a:lvl7pPr>
            <a:lvl8pPr latinLnBrk="0">
              <a:defRPr lang="zh-CN" sz="1400"/>
            </a:lvl8pPr>
            <a:lvl9pPr latinLnBrk="0">
              <a:defRPr lang="zh-CN" sz="14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 latinLnBrk="0">
              <a:spcBef>
                <a:spcPts val="1200"/>
              </a:spcBef>
              <a:buNone/>
              <a:defRPr lang="zh-CN" sz="1600">
                <a:solidFill>
                  <a:schemeClr val="bg1"/>
                </a:solidFill>
              </a:defRPr>
            </a:lvl1pPr>
            <a:lvl2pPr marL="457200" indent="0" latinLnBrk="0">
              <a:buNone/>
              <a:defRPr lang="zh-CN" sz="1200"/>
            </a:lvl2pPr>
            <a:lvl3pPr marL="914400" indent="0" latinLnBrk="0">
              <a:buNone/>
              <a:defRPr lang="zh-CN" sz="1000"/>
            </a:lvl3pPr>
            <a:lvl4pPr marL="1371600" indent="0" latinLnBrk="0">
              <a:buNone/>
              <a:defRPr lang="zh-CN" sz="900"/>
            </a:lvl4pPr>
            <a:lvl5pPr marL="1828800" indent="0" latinLnBrk="0">
              <a:buNone/>
              <a:defRPr lang="zh-CN" sz="900"/>
            </a:lvl5pPr>
            <a:lvl6pPr marL="2286000" indent="0" latinLnBrk="0">
              <a:buNone/>
              <a:defRPr lang="zh-CN" sz="900"/>
            </a:lvl6pPr>
            <a:lvl7pPr marL="2743200" indent="0" latinLnBrk="0">
              <a:buNone/>
              <a:defRPr lang="zh-CN" sz="900"/>
            </a:lvl7pPr>
            <a:lvl8pPr marL="3200400" indent="0" latinLnBrk="0">
              <a:buNone/>
              <a:defRPr lang="zh-CN" sz="900"/>
            </a:lvl8pPr>
            <a:lvl9pPr marL="3657600" indent="0" latinLnBrk="0">
              <a:buNone/>
              <a:defRPr lang="zh-CN"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0">
              <a:defRPr lang="zh-CN"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zh-CN"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 bwMode="ltGray">
          <a:xfrm>
            <a:off x="7315200" y="0"/>
            <a:ext cx="4873752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lang="zh-CN"/>
            </a:pPr>
            <a:endParaRPr kumimoji="0" lang="zh-CN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23214" y="2362200"/>
            <a:ext cx="3200400" cy="1993392"/>
          </a:xfrm>
        </p:spPr>
        <p:txBody>
          <a:bodyPr anchor="b">
            <a:normAutofit/>
          </a:bodyPr>
          <a:lstStyle>
            <a:lvl1pPr latinLnBrk="0">
              <a:defRPr lang="zh-CN" sz="3400" b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0" y="0"/>
            <a:ext cx="7315200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 latinLnBrk="0">
              <a:buNone/>
              <a:defRPr lang="zh-CN" sz="32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latinLnBrk="0">
              <a:buNone/>
              <a:defRPr lang="zh-CN" sz="2800"/>
            </a:lvl2pPr>
            <a:lvl3pPr marL="914400" indent="0" latinLnBrk="0">
              <a:buNone/>
              <a:defRPr lang="zh-CN" sz="2400"/>
            </a:lvl3pPr>
            <a:lvl4pPr marL="1371600" indent="0" latinLnBrk="0">
              <a:buNone/>
              <a:defRPr lang="zh-CN" sz="2000"/>
            </a:lvl4pPr>
            <a:lvl5pPr marL="1828800" indent="0" latinLnBrk="0">
              <a:buNone/>
              <a:defRPr lang="zh-CN" sz="2000"/>
            </a:lvl5pPr>
            <a:lvl6pPr marL="2286000" indent="0" latinLnBrk="0">
              <a:buNone/>
              <a:defRPr lang="zh-CN" sz="2000"/>
            </a:lvl6pPr>
            <a:lvl7pPr marL="2743200" indent="0" latinLnBrk="0">
              <a:buNone/>
              <a:defRPr lang="zh-CN" sz="2000"/>
            </a:lvl7pPr>
            <a:lvl8pPr marL="3200400" indent="0" latinLnBrk="0">
              <a:buNone/>
              <a:defRPr lang="zh-CN" sz="2000"/>
            </a:lvl8pPr>
            <a:lvl9pPr marL="3657600" indent="0" latinLnBrk="0">
              <a:buNone/>
              <a:defRPr lang="zh-CN" sz="2000"/>
            </a:lvl9pPr>
          </a:lstStyle>
          <a:p>
            <a:r>
              <a:rPr lang="zh-CN" altLang="en-US" smtClean="0"/>
              <a:t>单击图标添加图片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23214" y="4355592"/>
            <a:ext cx="3200400" cy="1644614"/>
          </a:xfrm>
        </p:spPr>
        <p:txBody>
          <a:bodyPr>
            <a:normAutofit/>
          </a:bodyPr>
          <a:lstStyle>
            <a:lvl1pPr marL="0" indent="0" latinLnBrk="0">
              <a:spcBef>
                <a:spcPts val="1200"/>
              </a:spcBef>
              <a:buNone/>
              <a:defRPr lang="zh-CN" sz="1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latinLnBrk="0">
              <a:buNone/>
              <a:defRPr lang="zh-CN" sz="1200"/>
            </a:lvl2pPr>
            <a:lvl3pPr marL="914400" indent="0" latinLnBrk="0">
              <a:buNone/>
              <a:defRPr lang="zh-CN" sz="1000"/>
            </a:lvl3pPr>
            <a:lvl4pPr marL="1371600" indent="0" latinLnBrk="0">
              <a:buNone/>
              <a:defRPr lang="zh-CN" sz="900"/>
            </a:lvl4pPr>
            <a:lvl5pPr marL="1828800" indent="0" latinLnBrk="0">
              <a:buNone/>
              <a:defRPr lang="zh-CN" sz="900"/>
            </a:lvl5pPr>
            <a:lvl6pPr marL="2286000" indent="0" latinLnBrk="0">
              <a:buNone/>
              <a:defRPr lang="zh-CN" sz="900"/>
            </a:lvl6pPr>
            <a:lvl7pPr marL="2743200" indent="0" latinLnBrk="0">
              <a:buNone/>
              <a:defRPr lang="zh-CN" sz="900"/>
            </a:lvl7pPr>
            <a:lvl8pPr marL="3200400" indent="0" latinLnBrk="0">
              <a:buNone/>
              <a:defRPr lang="zh-CN" sz="900"/>
            </a:lvl8pPr>
            <a:lvl9pPr marL="3657600" indent="0" latinLnBrk="0">
              <a:buNone/>
              <a:defRPr lang="zh-CN"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E583DDF-CA54-461A-A486-592D2374C532}" type="datetimeFigureOut">
              <a:rPr lang="en-US" altLang="zh-CN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A8D9AD5-F248-4919-864A-CFD76CC027D6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6pPr latinLnBrk="0">
              <a:defRPr lang="zh-CN"/>
            </a:lvl6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ltGray">
          <a:xfrm>
            <a:off x="0" y="0"/>
            <a:ext cx="12188826" cy="4572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defTabSz="-63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Euphemia"/>
            </a:endParaRPr>
          </a:p>
        </p:txBody>
      </p:sp>
      <p:sp>
        <p:nvSpPr>
          <p:cNvPr id="8" name="矩形 7"/>
          <p:cNvSpPr/>
          <p:nvPr/>
        </p:nvSpPr>
        <p:spPr bwMode="white">
          <a:xfrm>
            <a:off x="-1" y="4114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 latinLnBrk="0">
              <a:defRPr lang="zh-CN" sz="5200" b="0"/>
            </a:lvl1pPr>
          </a:lstStyle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524000" y="3810000"/>
            <a:ext cx="9144000" cy="1143000"/>
          </a:xfrm>
        </p:spPr>
        <p:txBody>
          <a:bodyPr anchor="t">
            <a:normAutofit/>
          </a:bodyPr>
          <a:lstStyle>
            <a:lvl1pPr marL="0" indent="0" algn="ctr" latinLnBrk="0">
              <a:spcBef>
                <a:spcPts val="0"/>
              </a:spcBef>
              <a:buNone/>
              <a:defRPr lang="zh-CN" sz="2400" cap="none" baseline="0">
                <a:solidFill>
                  <a:schemeClr val="tx2"/>
                </a:solidFill>
              </a:defRPr>
            </a:lvl1pPr>
            <a:lvl2pPr marL="457200" indent="0" latinLnBrk="0">
              <a:buNone/>
              <a:defRPr lang="zh-CN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备用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667000"/>
          </a:xfrm>
        </p:spPr>
        <p:txBody>
          <a:bodyPr anchor="b">
            <a:normAutofit/>
          </a:bodyPr>
          <a:lstStyle>
            <a:lvl1pPr algn="ctr" latinLnBrk="0">
              <a:defRPr lang="zh-CN" sz="5200" b="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522413" y="3810000"/>
            <a:ext cx="9144000" cy="1143000"/>
          </a:xfrm>
        </p:spPr>
        <p:txBody>
          <a:bodyPr anchor="t">
            <a:normAutofit/>
          </a:bodyPr>
          <a:lstStyle>
            <a:lvl1pPr marL="0" indent="0" algn="ctr" latinLnBrk="0">
              <a:spcBef>
                <a:spcPts val="0"/>
              </a:spcBef>
              <a:buNone/>
              <a:defRPr lang="zh-CN" sz="2400" cap="none" baseline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zh-CN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zh-CN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0">
              <a:defRPr lang="zh-CN"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latinLnBrk="0">
              <a:defRPr lang="zh-CN">
                <a:solidFill>
                  <a:schemeClr val="tx2"/>
                </a:solidFill>
              </a:defRPr>
            </a:lvl1pPr>
          </a:lstStyle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zh-CN"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1341120" y="1901952"/>
            <a:ext cx="4572000" cy="4123944"/>
          </a:xfrm>
        </p:spPr>
        <p:txBody>
          <a:bodyPr>
            <a:normAutofit/>
          </a:bodyPr>
          <a:lstStyle>
            <a:lvl1pPr latinLnBrk="0">
              <a:defRPr lang="zh-CN" sz="2000"/>
            </a:lvl1pPr>
            <a:lvl2pPr latinLnBrk="0">
              <a:defRPr lang="zh-CN" sz="1800"/>
            </a:lvl2pPr>
            <a:lvl3pPr latinLnBrk="0">
              <a:defRPr lang="zh-CN" sz="1600"/>
            </a:lvl3pPr>
            <a:lvl4pPr latinLnBrk="0">
              <a:defRPr lang="zh-CN" sz="1400"/>
            </a:lvl4pPr>
            <a:lvl5pPr latinLnBrk="0">
              <a:defRPr lang="zh-CN" sz="1400"/>
            </a:lvl5pPr>
            <a:lvl6pPr latinLnBrk="0">
              <a:defRPr lang="zh-CN" sz="1400"/>
            </a:lvl6pPr>
            <a:lvl7pPr latinLnBrk="0">
              <a:defRPr lang="zh-CN" sz="1400"/>
            </a:lvl7pPr>
            <a:lvl8pPr latinLnBrk="0">
              <a:defRPr lang="zh-CN" sz="1400"/>
            </a:lvl8pPr>
            <a:lvl9pPr latinLnBrk="0">
              <a:defRPr lang="zh-CN" sz="14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78880" y="1901952"/>
            <a:ext cx="4572000" cy="4123944"/>
          </a:xfrm>
        </p:spPr>
        <p:txBody>
          <a:bodyPr>
            <a:normAutofit/>
          </a:bodyPr>
          <a:lstStyle>
            <a:lvl1pPr latinLnBrk="0">
              <a:defRPr lang="zh-CN" sz="2000"/>
            </a:lvl1pPr>
            <a:lvl2pPr latinLnBrk="0">
              <a:defRPr lang="zh-CN" sz="1800"/>
            </a:lvl2pPr>
            <a:lvl3pPr latinLnBrk="0">
              <a:defRPr lang="zh-CN" sz="1600"/>
            </a:lvl3pPr>
            <a:lvl4pPr latinLnBrk="0">
              <a:defRPr lang="zh-CN" sz="1400"/>
            </a:lvl4pPr>
            <a:lvl5pPr latinLnBrk="0">
              <a:defRPr lang="zh-CN" sz="1400"/>
            </a:lvl5pPr>
            <a:lvl6pPr latinLnBrk="0">
              <a:defRPr lang="zh-CN" sz="1400"/>
            </a:lvl6pPr>
            <a:lvl7pPr latinLnBrk="0">
              <a:defRPr lang="zh-CN" sz="1400"/>
            </a:lvl7pPr>
            <a:lvl8pPr latinLnBrk="0">
              <a:defRPr lang="zh-CN" sz="1400"/>
            </a:lvl8pPr>
            <a:lvl9pPr latinLnBrk="0">
              <a:defRPr lang="zh-CN" sz="14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7D43D-6574-4C7B-808D-C6C12215A4D4}" type="datetimeFigureOut">
              <a:rPr/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CE5F2-81AA-4605-B028-6FBA391056AF}" type="slidenum">
              <a:rPr/>
            </a:fld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1120" y="466344"/>
            <a:ext cx="9509760" cy="123444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341120" y="1837464"/>
            <a:ext cx="4572000" cy="766588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CN" sz="2200" b="0" cap="none" baseline="0"/>
            </a:lvl1pPr>
            <a:lvl2pPr marL="457200" indent="0" latinLnBrk="0">
              <a:buNone/>
              <a:defRPr lang="zh-CN" sz="2000" b="1"/>
            </a:lvl2pPr>
            <a:lvl3pPr marL="914400" indent="0" latinLnBrk="0">
              <a:buNone/>
              <a:defRPr lang="zh-CN" sz="1800" b="1"/>
            </a:lvl3pPr>
            <a:lvl4pPr marL="1371600" indent="0" latinLnBrk="0">
              <a:buNone/>
              <a:defRPr lang="zh-CN" sz="1600" b="1"/>
            </a:lvl4pPr>
            <a:lvl5pPr marL="1828800" indent="0" latinLnBrk="0">
              <a:buNone/>
              <a:defRPr lang="zh-CN" sz="1600" b="1"/>
            </a:lvl5pPr>
            <a:lvl6pPr marL="2286000" indent="0" latinLnBrk="0">
              <a:buNone/>
              <a:defRPr lang="zh-CN" sz="1600" b="1"/>
            </a:lvl6pPr>
            <a:lvl7pPr marL="2743200" indent="0" latinLnBrk="0">
              <a:buNone/>
              <a:defRPr lang="zh-CN" sz="1600" b="1"/>
            </a:lvl7pPr>
            <a:lvl8pPr marL="3200400" indent="0" latinLnBrk="0">
              <a:buNone/>
              <a:defRPr lang="zh-CN" sz="1600" b="1"/>
            </a:lvl8pPr>
            <a:lvl9pPr marL="3657600" indent="0" latinLnBrk="0">
              <a:buNone/>
              <a:defRPr lang="zh-CN"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1341120" y="2740732"/>
            <a:ext cx="4572000" cy="3288847"/>
          </a:xfrm>
        </p:spPr>
        <p:txBody>
          <a:bodyPr>
            <a:normAutofit/>
          </a:bodyPr>
          <a:lstStyle>
            <a:lvl1pPr latinLnBrk="0">
              <a:defRPr lang="zh-CN" sz="1800"/>
            </a:lvl1pPr>
            <a:lvl2pPr latinLnBrk="0">
              <a:defRPr lang="zh-CN" sz="1600"/>
            </a:lvl2pPr>
            <a:lvl3pPr latinLnBrk="0">
              <a:defRPr lang="zh-CN" sz="1400"/>
            </a:lvl3pPr>
            <a:lvl4pPr latinLnBrk="0">
              <a:defRPr lang="zh-CN" sz="1200"/>
            </a:lvl4pPr>
            <a:lvl5pPr latinLnBrk="0">
              <a:defRPr lang="zh-CN" sz="1200"/>
            </a:lvl5pPr>
            <a:lvl6pPr latinLnBrk="0">
              <a:defRPr lang="zh-CN" sz="1200"/>
            </a:lvl6pPr>
            <a:lvl7pPr latinLnBrk="0">
              <a:defRPr lang="zh-CN" sz="1200"/>
            </a:lvl7pPr>
            <a:lvl8pPr latinLnBrk="0">
              <a:defRPr lang="zh-CN" sz="1200"/>
            </a:lvl8pPr>
            <a:lvl9pPr latinLnBrk="0">
              <a:defRPr lang="zh-CN" sz="12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78880" y="1837464"/>
            <a:ext cx="4572000" cy="766588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CN" sz="2200" b="0" cap="none" baseline="0"/>
            </a:lvl1pPr>
            <a:lvl2pPr marL="457200" indent="0" latinLnBrk="0">
              <a:buNone/>
              <a:defRPr lang="zh-CN" sz="2000" b="1"/>
            </a:lvl2pPr>
            <a:lvl3pPr marL="914400" indent="0" latinLnBrk="0">
              <a:buNone/>
              <a:defRPr lang="zh-CN" sz="1800" b="1"/>
            </a:lvl3pPr>
            <a:lvl4pPr marL="1371600" indent="0" latinLnBrk="0">
              <a:buNone/>
              <a:defRPr lang="zh-CN" sz="1600" b="1"/>
            </a:lvl4pPr>
            <a:lvl5pPr marL="1828800" indent="0" latinLnBrk="0">
              <a:buNone/>
              <a:defRPr lang="zh-CN" sz="1600" b="1"/>
            </a:lvl5pPr>
            <a:lvl6pPr marL="2286000" indent="0" latinLnBrk="0">
              <a:buNone/>
              <a:defRPr lang="zh-CN" sz="1600" b="1"/>
            </a:lvl6pPr>
            <a:lvl7pPr marL="2743200" indent="0" latinLnBrk="0">
              <a:buNone/>
              <a:defRPr lang="zh-CN" sz="1600" b="1"/>
            </a:lvl7pPr>
            <a:lvl8pPr marL="3200400" indent="0" latinLnBrk="0">
              <a:buNone/>
              <a:defRPr lang="zh-CN" sz="1600" b="1"/>
            </a:lvl8pPr>
            <a:lvl9pPr marL="3657600" indent="0" latinLnBrk="0">
              <a:buNone/>
              <a:defRPr lang="zh-CN"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278880" y="2740732"/>
            <a:ext cx="4572000" cy="3288847"/>
          </a:xfrm>
        </p:spPr>
        <p:txBody>
          <a:bodyPr>
            <a:normAutofit/>
          </a:bodyPr>
          <a:lstStyle>
            <a:lvl1pPr latinLnBrk="0">
              <a:defRPr lang="zh-CN" sz="1800"/>
            </a:lvl1pPr>
            <a:lvl2pPr latinLnBrk="0">
              <a:defRPr lang="zh-CN" sz="1600"/>
            </a:lvl2pPr>
            <a:lvl3pPr latinLnBrk="0">
              <a:defRPr lang="zh-CN" sz="1400"/>
            </a:lvl3pPr>
            <a:lvl4pPr latinLnBrk="0">
              <a:defRPr lang="zh-CN" sz="1200"/>
            </a:lvl4pPr>
            <a:lvl5pPr latinLnBrk="0">
              <a:defRPr lang="zh-CN" sz="1200"/>
            </a:lvl5pPr>
            <a:lvl6pPr latinLnBrk="0">
              <a:defRPr lang="zh-CN" sz="1200"/>
            </a:lvl6pPr>
            <a:lvl7pPr latinLnBrk="0">
              <a:defRPr lang="zh-CN" sz="1200"/>
            </a:lvl7pPr>
            <a:lvl8pPr latinLnBrk="0">
              <a:defRPr lang="zh-CN" sz="1200"/>
            </a:lvl8pPr>
            <a:lvl9pPr latinLnBrk="0">
              <a:defRPr lang="zh-CN" sz="12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0">
              <a:defRPr lang="zh-CN"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latinLnBrk="0">
              <a:defRPr lang="zh-CN">
                <a:solidFill>
                  <a:schemeClr val="tx2"/>
                </a:solidFill>
              </a:defRPr>
            </a:lvl1pPr>
          </a:lstStyle>
          <a:p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zh-CN"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0412" y="2362200"/>
            <a:ext cx="3200400" cy="1990725"/>
          </a:xfrm>
        </p:spPr>
        <p:txBody>
          <a:bodyPr anchor="b">
            <a:normAutofit/>
          </a:bodyPr>
          <a:lstStyle>
            <a:lvl1pPr latinLnBrk="0">
              <a:defRPr lang="zh-CN" sz="3400" b="0"/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494212" y="685800"/>
            <a:ext cx="7239001" cy="5486400"/>
          </a:xfrm>
        </p:spPr>
        <p:txBody>
          <a:bodyPr>
            <a:normAutofit/>
          </a:bodyPr>
          <a:lstStyle>
            <a:lvl1pPr latinLnBrk="0">
              <a:defRPr lang="zh-CN" sz="2000"/>
            </a:lvl1pPr>
            <a:lvl2pPr latinLnBrk="0">
              <a:defRPr lang="zh-CN" sz="1800"/>
            </a:lvl2pPr>
            <a:lvl3pPr latinLnBrk="0">
              <a:defRPr lang="zh-CN" sz="1600"/>
            </a:lvl3pPr>
            <a:lvl4pPr latinLnBrk="0">
              <a:defRPr lang="zh-CN" sz="1400"/>
            </a:lvl4pPr>
            <a:lvl5pPr latinLnBrk="0">
              <a:defRPr lang="zh-CN" sz="1400"/>
            </a:lvl5pPr>
            <a:lvl6pPr latinLnBrk="0">
              <a:defRPr lang="zh-CN" sz="1400"/>
            </a:lvl6pPr>
            <a:lvl7pPr latinLnBrk="0">
              <a:defRPr lang="zh-CN" sz="1400"/>
            </a:lvl7pPr>
            <a:lvl8pPr latinLnBrk="0">
              <a:defRPr lang="zh-CN" sz="1400"/>
            </a:lvl8pPr>
            <a:lvl9pPr latinLnBrk="0">
              <a:defRPr lang="zh-CN" sz="14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60412" y="4367308"/>
            <a:ext cx="3200400" cy="1622012"/>
          </a:xfrm>
        </p:spPr>
        <p:txBody>
          <a:bodyPr>
            <a:normAutofit/>
          </a:bodyPr>
          <a:lstStyle>
            <a:lvl1pPr marL="0" indent="0" latinLnBrk="0">
              <a:spcBef>
                <a:spcPts val="1200"/>
              </a:spcBef>
              <a:buNone/>
              <a:defRPr lang="zh-CN" sz="1600"/>
            </a:lvl1pPr>
            <a:lvl2pPr marL="457200" indent="0" latinLnBrk="0">
              <a:buNone/>
              <a:defRPr lang="zh-CN" sz="1200"/>
            </a:lvl2pPr>
            <a:lvl3pPr marL="914400" indent="0" latinLnBrk="0">
              <a:buNone/>
              <a:defRPr lang="zh-CN" sz="1000"/>
            </a:lvl3pPr>
            <a:lvl4pPr marL="1371600" indent="0" latinLnBrk="0">
              <a:buNone/>
              <a:defRPr lang="zh-CN" sz="900"/>
            </a:lvl4pPr>
            <a:lvl5pPr marL="1828800" indent="0" latinLnBrk="0">
              <a:buNone/>
              <a:defRPr lang="zh-CN" sz="900"/>
            </a:lvl5pPr>
            <a:lvl6pPr marL="2286000" indent="0" latinLnBrk="0">
              <a:buNone/>
              <a:defRPr lang="zh-CN" sz="900"/>
            </a:lvl6pPr>
            <a:lvl7pPr marL="2743200" indent="0" latinLnBrk="0">
              <a:buNone/>
              <a:defRPr lang="zh-CN" sz="900"/>
            </a:lvl7pPr>
            <a:lvl8pPr marL="3200400" indent="0" latinLnBrk="0">
              <a:buNone/>
              <a:defRPr lang="zh-CN" sz="900"/>
            </a:lvl8pPr>
            <a:lvl9pPr marL="3657600" indent="0" latinLnBrk="0">
              <a:buNone/>
              <a:defRPr lang="zh-CN"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/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</a:fld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DB1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ltGray">
          <a:xfrm>
            <a:off x="1587" y="6583680"/>
            <a:ext cx="12188826" cy="27432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75000"/>
                </a:schemeClr>
              </a:gs>
              <a:gs pos="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R="0" lvl="0" indent="0" algn="ctr" defTabSz="-63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 bwMode="white">
          <a:xfrm>
            <a:off x="1587" y="6583680"/>
            <a:ext cx="12188826" cy="45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341120" y="1901952"/>
            <a:ext cx="9509760" cy="4127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  <a:p>
            <a:pPr lvl="5"/>
            <a:r>
              <a:rPr lang="zh-CN"/>
              <a:t>第六级</a:t>
            </a:r>
            <a:endParaRPr lang="zh-CN"/>
          </a:p>
          <a:p>
            <a:pPr lvl="6"/>
            <a:r>
              <a:rPr lang="zh-CN"/>
              <a:t>第七级</a:t>
            </a:r>
            <a:endParaRPr lang="zh-CN"/>
          </a:p>
          <a:p>
            <a:pPr lvl="7"/>
            <a:r>
              <a:rPr lang="zh-CN"/>
              <a:t>第八级</a:t>
            </a:r>
            <a:endParaRPr lang="zh-CN"/>
          </a:p>
          <a:p>
            <a:pPr lvl="8"/>
            <a:r>
              <a:rPr lang="zh-CN"/>
              <a:t>第九级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CN" sz="80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E583DDF-CA54-461A-A486-592D2374C532}" type="datetimeFigureOut">
              <a:rPr lang="en-US" altLang="zh-CN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341120" y="6601968"/>
            <a:ext cx="7159752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CN" sz="800" cap="all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10800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CN" sz="80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A8D9AD5-F248-4919-864A-CFD76CC027D6}" type="slidenum">
              <a:rPr lang="en-US" altLang="zh-CN" smtClean="0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anose="020B0604020202020204" pitchFamily="34" charset="0"/>
        <a:buNone/>
        <a:defRPr lang="zh-CN" sz="3400" kern="1200">
          <a:solidFill>
            <a:schemeClr val="tx2">
              <a:lumMod val="7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2"/>
        </a:buClr>
        <a:buSzPct val="80000"/>
        <a:buFont typeface="Wingdings" panose="05000000000000000000" pitchFamily="2" charset="2"/>
        <a:buChar char="§"/>
        <a:defRPr lang="zh-CN" sz="20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80000"/>
        <a:buFont typeface="Wingdings" panose="05000000000000000000" pitchFamily="2" charset="2"/>
        <a:buChar char="§"/>
        <a:defRPr lang="zh-CN" sz="18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80000"/>
        <a:buFont typeface="Wingdings" panose="05000000000000000000" pitchFamily="2" charset="2"/>
        <a:buChar char="§"/>
        <a:defRPr lang="zh-CN" sz="16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80000"/>
        <a:buFont typeface="Wingdings" panose="05000000000000000000" pitchFamily="2" charset="2"/>
        <a:buChar char="§"/>
        <a:defRPr lang="zh-CN"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80000"/>
        <a:buFont typeface="Wingdings" panose="05000000000000000000" pitchFamily="2" charset="2"/>
        <a:buChar char="§"/>
        <a:defRPr lang="zh-CN"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Wingdings" panose="05000000000000000000" pitchFamily="2" charset="2"/>
        <a:buChar char="§"/>
        <a:defRPr lang="zh-CN" sz="1400" kern="120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Wingdings" panose="05000000000000000000" pitchFamily="2" charset="2"/>
        <a:buChar char="§"/>
        <a:defRPr lang="zh-CN" sz="1400" kern="1200" baseline="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Wingdings" panose="05000000000000000000" pitchFamily="2" charset="2"/>
        <a:buChar char="§"/>
        <a:defRPr lang="zh-CN" sz="1400" kern="1200" baseline="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Wingdings" panose="05000000000000000000" pitchFamily="2" charset="2"/>
        <a:buChar char="§"/>
        <a:defRPr lang="zh-CN" sz="1400" kern="1200" baseline="0">
          <a:solidFill>
            <a:schemeClr val="tx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jpeg"/><Relationship Id="rId1" Type="http://schemas.openxmlformats.org/officeDocument/2006/relationships/image" Target="../media/image2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mmexport148854851726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爱尚华理</a:t>
            </a:r>
            <a:r>
              <a:rPr 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项目计划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李文众</a:t>
            </a:r>
            <a:r>
              <a:rPr 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|</a:t>
            </a:r>
            <a:r>
              <a:rPr lang="zh-CN" alt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爱尚华理校园综合服务平台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32920" y="14490"/>
            <a:ext cx="9509760" cy="1233424"/>
          </a:xfrm>
        </p:spPr>
        <p:txBody>
          <a:bodyPr/>
          <a:lstStyle/>
          <a:p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爱蓝票功能简介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zh-CN" altLang="zh-CN" kern="100" dirty="0">
                <a:ea typeface="仿宋" panose="02010609060101010101" pitchFamily="49" charset="-122"/>
                <a:cs typeface="Times New Roman" panose="02020603050405020304" pitchFamily="18" charset="0"/>
              </a:rPr>
              <a:t>“读万卷书，行万里路，养学子翩翩风度</a:t>
            </a:r>
            <a:r>
              <a:rPr lang="zh-CN" altLang="zh-CN" kern="100" dirty="0" smtClean="0">
                <a:ea typeface="仿宋" panose="02010609060101010101" pitchFamily="49" charset="-122"/>
                <a:cs typeface="Times New Roman" panose="02020603050405020304" pitchFamily="18" charset="0"/>
              </a:rPr>
              <a:t>；</a:t>
            </a:r>
            <a:endParaRPr lang="en-US" altLang="zh-CN" kern="100" dirty="0"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851" y="1247660"/>
            <a:ext cx="5899442" cy="316835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920" y="2202063"/>
            <a:ext cx="5365599" cy="30495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032104" y="4684470"/>
            <a:ext cx="4963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lvl="0">
              <a:lnSpc>
                <a:spcPct val="90000"/>
              </a:lnSpc>
              <a:spcBef>
                <a:spcPts val="1800"/>
              </a:spcBef>
              <a:buClr>
                <a:srgbClr val="263050"/>
              </a:buClr>
              <a:buSzPct val="80000"/>
            </a:pPr>
            <a:r>
              <a:rPr lang="zh-CN" altLang="zh-CN" sz="2000" kern="100" dirty="0">
                <a:solidFill>
                  <a:srgbClr val="263050"/>
                </a:solidFill>
                <a:latin typeface="Microsoft YaHei UI" panose="020B0503020204020204" pitchFamily="34" charset="-122"/>
                <a:ea typeface="仿宋" panose="02010609060101010101" pitchFamily="49" charset="-122"/>
                <a:cs typeface="Times New Roman" panose="02020603050405020304" pitchFamily="18" charset="0"/>
              </a:rPr>
              <a:t>花一半钱，省九分力，</a:t>
            </a:r>
            <a:r>
              <a:rPr lang="zh-CN" altLang="en-US" sz="2000" kern="100" dirty="0">
                <a:solidFill>
                  <a:srgbClr val="263050"/>
                </a:solidFill>
                <a:latin typeface="Microsoft YaHei UI" panose="020B0503020204020204" pitchFamily="34" charset="-122"/>
                <a:ea typeface="仿宋" panose="02010609060101010101" pitchFamily="49" charset="-122"/>
                <a:cs typeface="Times New Roman" panose="02020603050405020304" pitchFamily="18" charset="0"/>
              </a:rPr>
              <a:t>爱蓝票</a:t>
            </a:r>
            <a:r>
              <a:rPr lang="zh-CN" altLang="en-US" sz="2000" kern="100" dirty="0" smtClean="0">
                <a:solidFill>
                  <a:srgbClr val="263050"/>
                </a:solidFill>
                <a:latin typeface="Microsoft YaHei UI" panose="020B0503020204020204" pitchFamily="34" charset="-122"/>
                <a:ea typeface="仿宋" panose="02010609060101010101" pitchFamily="49" charset="-122"/>
                <a:cs typeface="Times New Roman" panose="02020603050405020304" pitchFamily="18" charset="0"/>
              </a:rPr>
              <a:t>落落大方</a:t>
            </a:r>
            <a:endParaRPr lang="en-US" altLang="zh-CN" sz="2000" kern="100" dirty="0">
              <a:solidFill>
                <a:srgbClr val="263050"/>
              </a:solidFill>
              <a:latin typeface="Microsoft YaHei UI" panose="020B0503020204020204" pitchFamily="34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1120" y="162560"/>
            <a:ext cx="9509760" cy="1233424"/>
          </a:xfrm>
        </p:spPr>
        <p:txBody>
          <a:bodyPr/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爱美淘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341120" y="1520825"/>
            <a:ext cx="9867265" cy="4504690"/>
          </a:xfrm>
        </p:spPr>
        <p:txBody>
          <a:bodyPr/>
          <a:lstStyle/>
          <a:p>
            <a:pPr marL="45720" indent="0">
              <a:buNone/>
            </a:pPr>
            <a:r>
              <a:rPr lang="zh-CN" alt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解放双脚，手指逛街（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VR</a:t>
            </a:r>
            <a:r>
              <a:rPr alt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全景图</a:t>
            </a:r>
            <a:r>
              <a:rPr lang="zh-CN" alt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）</a:t>
            </a:r>
            <a:endParaRPr lang="en-US" altLang="zh-CN" dirty="0" smtClean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45720" indent="0">
              <a:buNone/>
            </a:pPr>
            <a:r>
              <a:rPr lang="zh-CN" altLang="en-US" dirty="0"/>
              <a:t>你</a:t>
            </a:r>
            <a:r>
              <a:rPr lang="zh-CN" altLang="en-US" dirty="0" smtClean="0"/>
              <a:t>身边的</a:t>
            </a:r>
            <a:r>
              <a:rPr lang="en-US" altLang="zh-CN" dirty="0" smtClean="0"/>
              <a:t>YUE</a:t>
            </a:r>
            <a:r>
              <a:rPr lang="zh-CN" altLang="en-US" dirty="0" smtClean="0"/>
              <a:t>美淘（小范围内超越</a:t>
            </a:r>
            <a:endParaRPr lang="zh-CN" altLang="en-US" dirty="0" smtClean="0"/>
          </a:p>
          <a:p>
            <a:pPr marL="45720" indent="0">
              <a:buNone/>
            </a:pPr>
            <a:r>
              <a:rPr lang="zh-CN" altLang="en-US" dirty="0" smtClean="0"/>
              <a:t>美团，淘宝愉悦的购物经历。）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8501" y="2924944"/>
            <a:ext cx="5106343" cy="28775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424" y="467360"/>
            <a:ext cx="5419075" cy="303609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454" y="4330538"/>
            <a:ext cx="2596503" cy="13832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157530" y="3860622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李学习，一个软妹走心制作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爱</a:t>
            </a:r>
            <a:r>
              <a:rPr lang="zh-CN" altLang="en-US" dirty="0" smtClean="0"/>
              <a:t>逛街功能简介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b="11327"/>
          <a:stretch>
            <a:fillRect/>
          </a:stretch>
        </p:blipFill>
        <p:spPr>
          <a:xfrm>
            <a:off x="1403606" y="1700785"/>
            <a:ext cx="9447274" cy="475255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833" y="100275"/>
            <a:ext cx="3158830" cy="177319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2688" y="99258"/>
            <a:ext cx="3228192" cy="1817613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0" h="133350"/>
          </a:sp3d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652" y="129315"/>
            <a:ext cx="3082696" cy="17441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27150" y="890522"/>
            <a:ext cx="9509760" cy="4127627"/>
          </a:xfrm>
        </p:spPr>
        <p:txBody>
          <a:bodyPr/>
          <a:lstStyle/>
          <a:p>
            <a:pPr marL="45720" indent="0">
              <a:buNone/>
            </a:pPr>
            <a:r>
              <a:rPr lang="zh-CN" altLang="en-US" sz="24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目前线下平台运营良好</a:t>
            </a:r>
            <a:endParaRPr lang="zh-CN" altLang="en-US" sz="2400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" indent="0">
              <a:buNone/>
            </a:pPr>
            <a:r>
              <a:rPr lang="zh-CN" altLang="en-US" sz="24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线上平台将与“特惠吃”合作</a:t>
            </a:r>
            <a:endParaRPr lang="zh-CN" altLang="en-US" sz="2400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" indent="0">
              <a:buNone/>
            </a:pPr>
            <a:r>
              <a:rPr lang="en-US" altLang="zh-CN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24</a:t>
            </a:r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小时的贴心服务</a:t>
            </a:r>
            <a:r>
              <a:rPr lang="en-US" altLang="zh-CN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,</a:t>
            </a:r>
            <a:endParaRPr lang="en-US" altLang="zh-CN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" indent="0">
              <a:buNone/>
            </a:pPr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美味安全，快捷可靠</a:t>
            </a:r>
            <a:r>
              <a:rPr lang="zh-CN" altLang="en-US" sz="18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  <a:endParaRPr lang="zh-CN" altLang="en-US" sz="1800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428" y="3943691"/>
            <a:ext cx="4333095" cy="17281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68" y="738325"/>
            <a:ext cx="3055479" cy="479715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200" y="739193"/>
            <a:ext cx="2958692" cy="47962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5313422"/>
          </a:xfrm>
        </p:spPr>
        <p:txBody>
          <a:bodyPr/>
          <a:lstStyle/>
          <a:p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00" y="764704"/>
            <a:ext cx="3000054" cy="516009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63752" y="708305"/>
            <a:ext cx="7920880" cy="5368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800" dirty="0" smtClean="0"/>
          </a:p>
          <a:p>
            <a:r>
              <a:rPr lang="zh-CN" altLang="en-US" sz="2800" dirty="0" smtClean="0"/>
              <a:t>爱</a:t>
            </a:r>
            <a:r>
              <a:rPr lang="zh-CN" altLang="en-US" sz="2800" dirty="0"/>
              <a:t>学车</a:t>
            </a:r>
            <a:r>
              <a:rPr lang="zh-CN" altLang="en-US" sz="2000" dirty="0"/>
              <a:t>，是响应国家提出的“互联网</a:t>
            </a:r>
            <a:r>
              <a:rPr lang="en-US" altLang="zh-CN" sz="2000" dirty="0"/>
              <a:t>+”</a:t>
            </a:r>
            <a:r>
              <a:rPr lang="zh-CN" altLang="en-US" sz="2000" dirty="0"/>
              <a:t>政策支持，为同学们提供更优质、更便捷的学车服务的网络平台</a:t>
            </a:r>
            <a:r>
              <a:rPr lang="zh-CN" altLang="en-US" sz="2000" dirty="0" smtClean="0"/>
              <a:t>，</a:t>
            </a:r>
            <a:r>
              <a:rPr lang="zh-CN" altLang="en-US" sz="2000" dirty="0"/>
              <a:t>价格</a:t>
            </a:r>
            <a:r>
              <a:rPr lang="zh-CN" altLang="en-US" sz="2000" dirty="0" smtClean="0"/>
              <a:t>低，手续简单，来回安全，下证快。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800" dirty="0" smtClean="0"/>
              <a:t>爱</a:t>
            </a:r>
            <a:r>
              <a:rPr lang="zh-CN" altLang="en-US" sz="2800" dirty="0"/>
              <a:t>考</a:t>
            </a:r>
            <a:r>
              <a:rPr lang="zh-CN" altLang="en-US" sz="2800" dirty="0" smtClean="0"/>
              <a:t>研</a:t>
            </a:r>
            <a:r>
              <a:rPr lang="zh-CN" altLang="en-US" sz="2000" dirty="0" smtClean="0"/>
              <a:t>，是研究生对接大学生的新型指导方式，其实说白了，团结就是力量，我们就是铸造一个能够让各组织团结起来的平台。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800" dirty="0" smtClean="0"/>
              <a:t>爱课表</a:t>
            </a:r>
            <a:r>
              <a:rPr lang="zh-CN" altLang="en-US" sz="2000" dirty="0" smtClean="0"/>
              <a:t>，能查基点，能蹭课，能交友的贴心表表。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800" dirty="0" smtClean="0"/>
              <a:t>爱打印</a:t>
            </a:r>
            <a:r>
              <a:rPr lang="zh-CN" altLang="en-US" sz="2000" dirty="0" smtClean="0"/>
              <a:t>，不仅打印纸张，还能打印惊喜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800" dirty="0"/>
              <a:t>爱</a:t>
            </a:r>
            <a:r>
              <a:rPr lang="zh-CN" altLang="en-US" sz="2800" dirty="0" smtClean="0"/>
              <a:t>读书</a:t>
            </a:r>
            <a:r>
              <a:rPr lang="zh-CN" altLang="en-US" sz="2000" dirty="0" smtClean="0"/>
              <a:t>，书非借不能读也，不仅读书也读你的借书换书买卖书的公益平台</a:t>
            </a:r>
            <a:endParaRPr lang="en-US" altLang="zh-CN" sz="2000" dirty="0" smtClean="0"/>
          </a:p>
          <a:p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695400" y="218501"/>
            <a:ext cx="38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爱学习模块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2820" y="476672"/>
            <a:ext cx="9509760" cy="729392"/>
          </a:xfrm>
        </p:spPr>
        <p:txBody>
          <a:bodyPr/>
          <a:lstStyle/>
          <a:p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爱不</a:t>
            </a:r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完模块</a:t>
            </a:r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48" y="1412776"/>
            <a:ext cx="2481052" cy="41275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863752" y="1206064"/>
            <a:ext cx="7632848" cy="640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爱合作，会发布一些靠谱的兼职信息，让您的社会实践更有保障更具价值。并有后期合作板块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爱京东，建设京东校园生态，我们已经写出了详细的策划案，并建立了核心团队，可以便于后期拓展到其他学校。</a:t>
            </a:r>
            <a:endParaRPr lang="zh-CN" altLang="en-US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/>
              <a:t>最爱</a:t>
            </a:r>
            <a:r>
              <a:rPr lang="zh-CN" altLang="en-US" sz="2000" dirty="0" smtClean="0"/>
              <a:t>你，是一个反馈板块，大家可以留言自己想要的生活和大学是怎么样的便于了解学生。因为经历，所以懂得，懂你才能更好的服务你。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/>
              <a:t>爱</a:t>
            </a:r>
            <a:r>
              <a:rPr lang="zh-CN" altLang="en-US" sz="2000" dirty="0" smtClean="0"/>
              <a:t>社团，让活动有料有效，正规划服务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爱科联，科技，让生活更美好；生活，让科技更完善，是一套互促机制。（通过平台把咱自己平台做出来的东西，运用到生活中去，在应用中发现问题，不断完善）</a:t>
            </a:r>
            <a:endParaRPr lang="en-US" altLang="zh-CN" sz="2000" dirty="0" smtClean="0"/>
          </a:p>
          <a:p>
            <a:endParaRPr lang="en-US" altLang="zh-CN" sz="2400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08709" y="116632"/>
            <a:ext cx="9509760" cy="1233424"/>
          </a:xfrm>
        </p:spPr>
        <p:txBody>
          <a:bodyPr/>
          <a:lstStyle/>
          <a:p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吸引平台粉丝简案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08709" y="1628800"/>
            <a:ext cx="9509760" cy="4127627"/>
          </a:xfrm>
        </p:spPr>
        <p:txBody>
          <a:bodyPr/>
          <a:lstStyle/>
          <a:p>
            <a:r>
              <a:rPr lang="zh-CN" altLang="en-US" sz="32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好奇心，平台一开始就附加一段深情表白</a:t>
            </a:r>
            <a:endParaRPr lang="en-US" altLang="zh-CN" sz="32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32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我们和社联科联下面的许多社团主席会长等相当熟悉，他们加入“爱社团”和“爱科联”板块后，一些比赛的报名、结果公布会在平台上进行这样也可以增加用户量</a:t>
            </a:r>
            <a:endParaRPr lang="en-US" altLang="zh-CN" sz="32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线</a:t>
            </a:r>
            <a:r>
              <a:rPr lang="zh-CN" altLang="en-US" sz="32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上线下的艺术化宣传</a:t>
            </a:r>
            <a:endParaRPr lang="en-US" altLang="zh-CN" sz="32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32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口碑宣传，一心服务学生，自然有口皆碑。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9456" y="253956"/>
            <a:ext cx="9509760" cy="1233424"/>
          </a:xfrm>
        </p:spPr>
        <p:txBody>
          <a:bodyPr/>
          <a:lstStyle/>
          <a:p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留住平台粉丝简案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99515" y="1569869"/>
            <a:ext cx="9509760" cy="4127627"/>
          </a:xfrm>
        </p:spPr>
        <p:txBody>
          <a:bodyPr>
            <a:normAutofit lnSpcReduction="20000"/>
          </a:bodyPr>
          <a:lstStyle/>
          <a:p>
            <a:r>
              <a:rPr lang="zh-CN" altLang="en-US" dirty="0" smtClean="0"/>
              <a:t>新鲜接地气的华北理工资讯</a:t>
            </a:r>
            <a:endParaRPr lang="en-US" altLang="zh-CN" dirty="0" smtClean="0"/>
          </a:p>
          <a:p>
            <a:r>
              <a:rPr lang="zh-CN" altLang="en-US" dirty="0" smtClean="0"/>
              <a:t>实用有效的学习资料放送</a:t>
            </a:r>
            <a:endParaRPr lang="en-US" altLang="zh-CN" dirty="0" smtClean="0"/>
          </a:p>
          <a:p>
            <a:r>
              <a:rPr lang="zh-CN" altLang="en-US" dirty="0" smtClean="0"/>
              <a:t>校园一角的美丽景色配文</a:t>
            </a:r>
            <a:endParaRPr lang="zh-CN" altLang="en-US" dirty="0" smtClean="0"/>
          </a:p>
          <a:p>
            <a:r>
              <a:rPr lang="zh-CN" altLang="en-US" dirty="0" smtClean="0"/>
              <a:t>一些比赛活动的通知</a:t>
            </a:r>
            <a:endParaRPr lang="en-US" altLang="zh-CN" dirty="0" smtClean="0"/>
          </a:p>
          <a:p>
            <a:r>
              <a:rPr lang="zh-CN" altLang="en-US" dirty="0" smtClean="0"/>
              <a:t>四六级等成绩的查询方法</a:t>
            </a:r>
            <a:endParaRPr lang="en-US" altLang="zh-CN" dirty="0" smtClean="0"/>
          </a:p>
          <a:p>
            <a:r>
              <a:rPr lang="zh-CN" altLang="en-US" dirty="0" smtClean="0"/>
              <a:t>同学与同学之间的互动互助</a:t>
            </a:r>
            <a:endParaRPr lang="zh-CN" altLang="en-US" dirty="0" smtClean="0"/>
          </a:p>
          <a:p>
            <a:r>
              <a:rPr lang="zh-CN" altLang="en-US" dirty="0" smtClean="0"/>
              <a:t>校内小车的定位与</a:t>
            </a:r>
            <a:r>
              <a:rPr lang="en-US" altLang="zh-CN" dirty="0" smtClean="0"/>
              <a:t>“</a:t>
            </a:r>
            <a:r>
              <a:rPr altLang="en-US" dirty="0" smtClean="0"/>
              <a:t>黑车洗白</a:t>
            </a:r>
            <a:r>
              <a:rPr lang="en-US" altLang="zh-CN" dirty="0" smtClean="0"/>
              <a:t>“</a:t>
            </a:r>
            <a:endParaRPr lang="en-US" altLang="zh-CN" dirty="0" smtClean="0"/>
          </a:p>
          <a:p>
            <a:r>
              <a:rPr altLang="en-US" dirty="0" smtClean="0"/>
              <a:t>系统的研发</a:t>
            </a:r>
            <a:endParaRPr altLang="en-US" dirty="0" smtClean="0"/>
          </a:p>
          <a:p>
            <a:r>
              <a:rPr lang="zh-CN" altLang="en-US" dirty="0" smtClean="0"/>
              <a:t>类似</a:t>
            </a:r>
            <a:r>
              <a:rPr lang="en-US" altLang="zh-CN" dirty="0" smtClean="0"/>
              <a:t>PAIPI</a:t>
            </a:r>
            <a:r>
              <a:rPr lang="zh-CN" altLang="en-US" dirty="0" smtClean="0"/>
              <a:t>的周一放送的小片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864" y="1153712"/>
            <a:ext cx="3291054" cy="454349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1"/>
          <a:stretch>
            <a:fillRect/>
          </a:stretch>
        </p:blipFill>
        <p:spPr>
          <a:xfrm>
            <a:off x="8400256" y="1145909"/>
            <a:ext cx="2952328" cy="45513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                             </a:t>
            </a:r>
            <a:r>
              <a:rPr altLang="en-US"/>
              <a:t>后期发展</a:t>
            </a:r>
            <a:endParaRPr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先把事情做成（可认证公众号的建立以及稳定的办公地点），集中资源（学习</a:t>
            </a:r>
            <a:r>
              <a:rPr lang="en-US" altLang="zh-CN"/>
              <a:t>/</a:t>
            </a:r>
            <a:r>
              <a:rPr altLang="en-US"/>
              <a:t>旅游</a:t>
            </a:r>
            <a:r>
              <a:rPr lang="en-US" altLang="zh-CN"/>
              <a:t>/</a:t>
            </a:r>
            <a:r>
              <a:rPr altLang="en-US"/>
              <a:t>生活</a:t>
            </a:r>
            <a:r>
              <a:rPr lang="en-US" altLang="zh-CN"/>
              <a:t>/</a:t>
            </a:r>
            <a:r>
              <a:rPr altLang="en-US"/>
              <a:t>娱乐</a:t>
            </a:r>
            <a:r>
              <a:rPr lang="en-US" altLang="zh-CN"/>
              <a:t>/</a:t>
            </a:r>
            <a:r>
              <a:rPr altLang="en-US"/>
              <a:t>求职</a:t>
            </a:r>
            <a:r>
              <a:rPr lang="zh-CN" altLang="en-US"/>
              <a:t>）；</a:t>
            </a:r>
            <a:endParaRPr lang="zh-CN" altLang="en-US"/>
          </a:p>
          <a:p>
            <a:r>
              <a:rPr lang="zh-CN" altLang="en-US"/>
              <a:t>再把事情做好（</a:t>
            </a:r>
            <a:r>
              <a:rPr lang="en-US" altLang="zh-CN"/>
              <a:t>app</a:t>
            </a:r>
            <a:r>
              <a:rPr altLang="en-US"/>
              <a:t>的完善与运营</a:t>
            </a:r>
            <a:r>
              <a:rPr lang="zh-CN" altLang="en-US"/>
              <a:t>），吸引人才进行创新。</a:t>
            </a:r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app</a:t>
            </a:r>
            <a:r>
              <a:rPr altLang="en-US"/>
              <a:t>的</a:t>
            </a:r>
            <a:r>
              <a:rPr lang="zh-CN" altLang="en-US"/>
              <a:t>设计理念：在大数据时代利用互联网</a:t>
            </a:r>
            <a:r>
              <a:rPr lang="en-US" altLang="zh-CN"/>
              <a:t>+</a:t>
            </a:r>
            <a:r>
              <a:rPr altLang="en-US"/>
              <a:t>服务，</a:t>
            </a:r>
            <a:r>
              <a:rPr lang="zh-CN" altLang="en-US"/>
              <a:t>此时此刻，一定有人在你想去的地方买你想要的东西，在你想涉及的领域懂你想学的知识。安全、快速、互购，沟通、交流、互助。</a:t>
            </a:r>
            <a:endParaRPr lang="zh-CN" altLang="en-US"/>
          </a:p>
          <a:p>
            <a:r>
              <a:rPr lang="en-US" altLang="zh-CN"/>
              <a:t>app</a:t>
            </a:r>
            <a:r>
              <a:rPr altLang="en-US"/>
              <a:t>的</a:t>
            </a:r>
            <a:r>
              <a:rPr lang="zh-CN" altLang="en-US"/>
              <a:t>创新之处：通过这个app平台的跑腿发布，我们的每一个用户都可以既是员工又是顾客；通过我们的反馈系统，每一位都可以成为我们的企划部，在大数据时代这必是未来企业发展的方向所在。我们推广方面也有自己独特的创新之处，比如“转发遇到爱”的环节设定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852170"/>
          </a:xfrm>
        </p:spPr>
        <p:txBody>
          <a:bodyPr/>
          <a:p>
            <a:endParaRPr lang="zh-CN" altLang="en-US"/>
          </a:p>
        </p:txBody>
      </p:sp>
      <p:pic>
        <p:nvPicPr>
          <p:cNvPr id="4" name="图片 104" descr="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19705" y="1319530"/>
            <a:ext cx="5869305" cy="4127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1120" y="180975"/>
            <a:ext cx="9509760" cy="745490"/>
          </a:xfrm>
        </p:spPr>
        <p:txBody>
          <a:bodyPr/>
          <a:p>
            <a:pPr algn="ctr"/>
            <a:r>
              <a:rPr lang="zh-CN" altLang="en-US"/>
              <a:t>项目背景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41120" y="1212850"/>
            <a:ext cx="9509760" cy="4462145"/>
          </a:xfrm>
        </p:spPr>
        <p:txBody>
          <a:bodyPr/>
          <a:p>
            <a:pPr marL="45720" indent="0">
              <a:buNone/>
            </a:pPr>
            <a:r>
              <a:rPr lang="en-US" altLang="zh-CN"/>
              <a:t>  </a:t>
            </a:r>
            <a:endParaRPr lang="en-US" altLang="zh-CN"/>
          </a:p>
        </p:txBody>
      </p:sp>
      <p:sp>
        <p:nvSpPr>
          <p:cNvPr id="10" name="流程图: 离页连接符 9"/>
          <p:cNvSpPr/>
          <p:nvPr/>
        </p:nvSpPr>
        <p:spPr>
          <a:xfrm>
            <a:off x="1755775" y="1212850"/>
            <a:ext cx="1027430" cy="1464310"/>
          </a:xfrm>
          <a:prstGeom prst="flowChartOffpage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”</a:t>
            </a:r>
            <a:r>
              <a:rPr lang="zh-CN" altLang="en-US"/>
              <a:t>互联网</a:t>
            </a:r>
            <a:r>
              <a:rPr lang="en-US" altLang="zh-CN"/>
              <a:t>+“  </a:t>
            </a:r>
            <a:r>
              <a:rPr lang="zh-CN" altLang="en-US"/>
              <a:t>的时代背景</a:t>
            </a:r>
            <a:endParaRPr lang="zh-CN" altLang="en-US"/>
          </a:p>
        </p:txBody>
      </p:sp>
      <p:sp>
        <p:nvSpPr>
          <p:cNvPr id="11" name="流程图: 离页连接符 10"/>
          <p:cNvSpPr/>
          <p:nvPr/>
        </p:nvSpPr>
        <p:spPr>
          <a:xfrm>
            <a:off x="4333240" y="1212215"/>
            <a:ext cx="1037590" cy="1465580"/>
          </a:xfrm>
          <a:prstGeom prst="flowChartOffpage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”</a:t>
            </a:r>
            <a:r>
              <a:rPr lang="zh-CN" altLang="en-US"/>
              <a:t>大众创新，万众创业</a:t>
            </a:r>
            <a:r>
              <a:rPr lang="en-US" altLang="zh-CN"/>
              <a:t>“</a:t>
            </a:r>
            <a:r>
              <a:rPr lang="zh-CN" altLang="en-US"/>
              <a:t>的政策</a:t>
            </a:r>
            <a:endParaRPr lang="zh-CN" altLang="en-US"/>
          </a:p>
        </p:txBody>
      </p:sp>
      <p:sp>
        <p:nvSpPr>
          <p:cNvPr id="12" name="流程图: 离页连接符 11"/>
          <p:cNvSpPr/>
          <p:nvPr/>
        </p:nvSpPr>
        <p:spPr>
          <a:xfrm>
            <a:off x="9405620" y="1212850"/>
            <a:ext cx="1037590" cy="1465580"/>
          </a:xfrm>
          <a:prstGeom prst="flowChartOffpage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曹妃甸独特性</a:t>
            </a:r>
            <a:endParaRPr lang="zh-CN" altLang="en-US"/>
          </a:p>
          <a:p>
            <a:pPr algn="ctr"/>
            <a:r>
              <a:rPr lang="zh-CN" altLang="en-US"/>
              <a:t>大学城</a:t>
            </a:r>
            <a:endParaRPr lang="zh-CN" altLang="en-US"/>
          </a:p>
          <a:p>
            <a:pPr algn="ctr"/>
            <a:r>
              <a:rPr lang="zh-CN" altLang="en-US"/>
              <a:t>相似性</a:t>
            </a:r>
            <a:endParaRPr lang="zh-CN" altLang="en-US"/>
          </a:p>
        </p:txBody>
      </p:sp>
      <p:sp>
        <p:nvSpPr>
          <p:cNvPr id="13" name="流程图: 离页连接符 12"/>
          <p:cNvSpPr/>
          <p:nvPr/>
        </p:nvSpPr>
        <p:spPr>
          <a:xfrm>
            <a:off x="6755130" y="1212850"/>
            <a:ext cx="1037590" cy="1465580"/>
          </a:xfrm>
          <a:prstGeom prst="flowChartOffpageConnec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大学生基数大消费高精力足</a:t>
            </a:r>
            <a:endParaRPr lang="zh-CN" altLang="en-US"/>
          </a:p>
        </p:txBody>
      </p:sp>
      <p:sp>
        <p:nvSpPr>
          <p:cNvPr id="14" name="左弧形箭头 13"/>
          <p:cNvSpPr/>
          <p:nvPr/>
        </p:nvSpPr>
        <p:spPr>
          <a:xfrm>
            <a:off x="1054735" y="2678430"/>
            <a:ext cx="1204595" cy="3088005"/>
          </a:xfrm>
          <a:prstGeom prst="curved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右弧形箭头 14"/>
          <p:cNvSpPr/>
          <p:nvPr/>
        </p:nvSpPr>
        <p:spPr>
          <a:xfrm>
            <a:off x="9899650" y="2677160"/>
            <a:ext cx="1254760" cy="3088640"/>
          </a:xfrm>
          <a:prstGeom prst="curved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下箭头 16"/>
          <p:cNvSpPr/>
          <p:nvPr/>
        </p:nvSpPr>
        <p:spPr>
          <a:xfrm>
            <a:off x="4677410" y="2678430"/>
            <a:ext cx="349250" cy="1800225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下箭头 17"/>
          <p:cNvSpPr/>
          <p:nvPr/>
        </p:nvSpPr>
        <p:spPr>
          <a:xfrm>
            <a:off x="7099300" y="2678430"/>
            <a:ext cx="349250" cy="1800225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2567940" y="4725035"/>
            <a:ext cx="7056120" cy="12960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4000"/>
              <a:t>校园综合服务平台</a:t>
            </a:r>
            <a:endParaRPr lang="zh-CN" alt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3660" y="188595"/>
            <a:ext cx="9509760" cy="897890"/>
          </a:xfrm>
        </p:spPr>
        <p:txBody>
          <a:bodyPr/>
          <a:p>
            <a:pPr algn="ctr"/>
            <a:r>
              <a:rPr lang="zh-CN" altLang="en-US"/>
              <a:t>团队支撑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3570" y="5301615"/>
            <a:ext cx="1097026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团队不仅仅是我们，还有毕业的学长学姐愿意和我们并肩战斗，人员配置更稳定可靠；</a:t>
            </a:r>
            <a:endParaRPr lang="zh-CN" altLang="en-US"/>
          </a:p>
          <a:p>
            <a:pPr algn="ctr"/>
            <a:r>
              <a:rPr lang="zh-CN" altLang="en-US"/>
              <a:t>资源不仅仅是学校社团和科联，还有唐山的中小企业以及大企业的校园生态建设团队，资源分配更集中有效。</a:t>
            </a:r>
            <a:endParaRPr lang="zh-CN" altLang="en-US"/>
          </a:p>
        </p:txBody>
      </p:sp>
      <p:sp>
        <p:nvSpPr>
          <p:cNvPr id="5" name="内容占位符 4"/>
          <p:cNvSpPr/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圆角矩形 4"/>
          <p:cNvSpPr/>
          <p:nvPr/>
        </p:nvSpPr>
        <p:spPr>
          <a:xfrm>
            <a:off x="3046730" y="742315"/>
            <a:ext cx="1586230" cy="4794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企划总监</a:t>
            </a:r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819785" y="742950"/>
            <a:ext cx="1586230" cy="4794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财务总监</a:t>
            </a:r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5054600" y="742315"/>
            <a:ext cx="1586230" cy="4794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人资主管</a:t>
            </a:r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7062470" y="742315"/>
            <a:ext cx="1586230" cy="4794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技术总监</a:t>
            </a:r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9276715" y="742315"/>
            <a:ext cx="1586230" cy="4794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市场总监</a:t>
            </a: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82015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财务部</a:t>
            </a: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120255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9334500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120255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技术部</a:t>
            </a:r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9334500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市场部</a:t>
            </a: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112385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人事部</a:t>
            </a:r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104515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企划部</a:t>
            </a:r>
            <a:endParaRPr lang="zh-CN" altLang="en-US"/>
          </a:p>
        </p:txBody>
      </p:sp>
      <p:cxnSp>
        <p:nvCxnSpPr>
          <p:cNvPr id="18" name="直接连接符 17"/>
          <p:cNvCxnSpPr>
            <a:endCxn id="11" idx="0"/>
          </p:cNvCxnSpPr>
          <p:nvPr/>
        </p:nvCxnSpPr>
        <p:spPr>
          <a:xfrm>
            <a:off x="1609090" y="1222375"/>
            <a:ext cx="8255" cy="4292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3835400" y="1222375"/>
            <a:ext cx="8255" cy="4292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5843905" y="1222375"/>
            <a:ext cx="8255" cy="4292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0065385" y="1221740"/>
            <a:ext cx="8255" cy="4292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7851775" y="1222375"/>
            <a:ext cx="8255" cy="4292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1592580" y="4196715"/>
            <a:ext cx="854329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连接符 23"/>
          <p:cNvCxnSpPr>
            <a:stCxn id="11" idx="2"/>
          </p:cNvCxnSpPr>
          <p:nvPr/>
        </p:nvCxnSpPr>
        <p:spPr>
          <a:xfrm flipH="1">
            <a:off x="1609090" y="3288030"/>
            <a:ext cx="8255" cy="941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H="1">
            <a:off x="3843655" y="3288030"/>
            <a:ext cx="8255" cy="941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5830570" y="3255010"/>
            <a:ext cx="8255" cy="941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7843520" y="3288030"/>
            <a:ext cx="8255" cy="941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10073640" y="3271520"/>
            <a:ext cx="4445" cy="941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上下箭头 29"/>
          <p:cNvSpPr/>
          <p:nvPr/>
        </p:nvSpPr>
        <p:spPr>
          <a:xfrm>
            <a:off x="5070475" y="4229735"/>
            <a:ext cx="1529080" cy="2627630"/>
          </a:xfrm>
          <a:prstGeom prst="up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836295" y="742950"/>
            <a:ext cx="1586230" cy="4794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财务总监</a:t>
            </a:r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898525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财务部</a:t>
            </a:r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5128895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人事部</a:t>
            </a:r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3121025" y="1651635"/>
            <a:ext cx="1470660" cy="163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企划部</a:t>
            </a:r>
            <a:endParaRPr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3501390" y="180975"/>
            <a:ext cx="4726305" cy="38036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公司项目组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圆角矩形 3"/>
          <p:cNvSpPr/>
          <p:nvPr/>
        </p:nvSpPr>
        <p:spPr>
          <a:xfrm>
            <a:off x="4576445" y="1205230"/>
            <a:ext cx="2545080" cy="6445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>
                <a:sym typeface="+mn-ea"/>
              </a:rPr>
              <a:t>CEO</a:t>
            </a:r>
            <a:r>
              <a:rPr lang="zh-CN" altLang="en-US">
                <a:sym typeface="+mn-ea"/>
              </a:rPr>
              <a:t>、</a:t>
            </a:r>
            <a:r>
              <a:rPr lang="zh-CN" altLang="en-US" b="1">
                <a:sym typeface="+mn-ea"/>
              </a:rPr>
              <a:t>项目组</a:t>
            </a:r>
            <a:r>
              <a:rPr lang="zh-CN" altLang="en-US">
                <a:sym typeface="+mn-ea"/>
              </a:rPr>
              <a:t>、</a:t>
            </a:r>
            <a:r>
              <a:rPr lang="en-US" altLang="zh-CN">
                <a:sym typeface="+mn-ea"/>
              </a:rPr>
              <a:t>COO</a:t>
            </a:r>
            <a:r>
              <a:rPr lang="zh-CN" altLang="en-US">
                <a:sym typeface="+mn-ea"/>
              </a:rPr>
              <a:t> </a:t>
            </a:r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1122045" y="2047875"/>
            <a:ext cx="2545080" cy="6445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校内协会和组织</a:t>
            </a:r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8013065" y="560705"/>
            <a:ext cx="2545080" cy="6445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合作厂家和个人</a:t>
            </a:r>
            <a:endParaRPr lang="zh-CN" altLang="en-US"/>
          </a:p>
        </p:txBody>
      </p:sp>
      <p:cxnSp>
        <p:nvCxnSpPr>
          <p:cNvPr id="8" name="直接箭头连接符 7"/>
          <p:cNvCxnSpPr>
            <a:stCxn id="5" idx="3"/>
            <a:endCxn id="4" idx="1"/>
          </p:cNvCxnSpPr>
          <p:nvPr/>
        </p:nvCxnSpPr>
        <p:spPr>
          <a:xfrm flipV="1">
            <a:off x="3667125" y="1527810"/>
            <a:ext cx="909320" cy="842645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6" idx="1"/>
            <a:endCxn id="4" idx="3"/>
          </p:cNvCxnSpPr>
          <p:nvPr/>
        </p:nvCxnSpPr>
        <p:spPr>
          <a:xfrm flipH="1">
            <a:off x="7121525" y="883285"/>
            <a:ext cx="891540" cy="644525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圆角矩形 10"/>
          <p:cNvSpPr/>
          <p:nvPr/>
        </p:nvSpPr>
        <p:spPr>
          <a:xfrm>
            <a:off x="1122045" y="560705"/>
            <a:ext cx="2545080" cy="6445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指导老师和雷总</a:t>
            </a:r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8013065" y="2047875"/>
            <a:ext cx="2545080" cy="64452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其他高校或组织</a:t>
            </a:r>
            <a:endParaRPr lang="zh-CN" altLang="en-US"/>
          </a:p>
        </p:txBody>
      </p:sp>
      <p:cxnSp>
        <p:nvCxnSpPr>
          <p:cNvPr id="15" name="直接箭头连接符 14"/>
          <p:cNvCxnSpPr>
            <a:stCxn id="11" idx="3"/>
            <a:endCxn id="4" idx="1"/>
          </p:cNvCxnSpPr>
          <p:nvPr/>
        </p:nvCxnSpPr>
        <p:spPr>
          <a:xfrm>
            <a:off x="3667125" y="883285"/>
            <a:ext cx="909320" cy="644525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4" idx="3"/>
            <a:endCxn id="12" idx="1"/>
          </p:cNvCxnSpPr>
          <p:nvPr/>
        </p:nvCxnSpPr>
        <p:spPr>
          <a:xfrm>
            <a:off x="7121525" y="1527810"/>
            <a:ext cx="891540" cy="842645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上下箭头 16"/>
          <p:cNvSpPr/>
          <p:nvPr/>
        </p:nvSpPr>
        <p:spPr>
          <a:xfrm>
            <a:off x="5810885" y="1948815"/>
            <a:ext cx="75565" cy="1314450"/>
          </a:xfrm>
          <a:prstGeom prst="up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4750435" y="3379470"/>
            <a:ext cx="2197735" cy="894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管培生</a:t>
            </a:r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988820" y="4923790"/>
            <a:ext cx="2346960" cy="9582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内部五大社团</a:t>
            </a:r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4675505" y="4923790"/>
            <a:ext cx="2346960" cy="9582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京东校园生态</a:t>
            </a:r>
            <a:endParaRPr lang="zh-CN" altLang="en-US"/>
          </a:p>
          <a:p>
            <a:pPr algn="ctr"/>
            <a:r>
              <a:rPr lang="zh-CN" altLang="en-US"/>
              <a:t>（全国范围高校均有）</a:t>
            </a:r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7376795" y="4923790"/>
            <a:ext cx="2346960" cy="9582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毕业生及社会人</a:t>
            </a:r>
            <a:endParaRPr lang="zh-CN" altLang="en-US"/>
          </a:p>
        </p:txBody>
      </p:sp>
      <p:cxnSp>
        <p:nvCxnSpPr>
          <p:cNvPr id="31" name="直接箭头连接符 30"/>
          <p:cNvCxnSpPr>
            <a:stCxn id="26" idx="1"/>
            <a:endCxn id="28" idx="0"/>
          </p:cNvCxnSpPr>
          <p:nvPr/>
        </p:nvCxnSpPr>
        <p:spPr>
          <a:xfrm flipH="1">
            <a:off x="3162300" y="3826510"/>
            <a:ext cx="1588135" cy="10972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26" idx="3"/>
            <a:endCxn id="30" idx="0"/>
          </p:cNvCxnSpPr>
          <p:nvPr/>
        </p:nvCxnSpPr>
        <p:spPr>
          <a:xfrm>
            <a:off x="6948170" y="3826510"/>
            <a:ext cx="1602105" cy="109728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26" idx="2"/>
            <a:endCxn id="29" idx="0"/>
          </p:cNvCxnSpPr>
          <p:nvPr/>
        </p:nvCxnSpPr>
        <p:spPr>
          <a:xfrm flipH="1">
            <a:off x="5848985" y="4273550"/>
            <a:ext cx="635" cy="65024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66545" y="2773680"/>
            <a:ext cx="9174480" cy="1259205"/>
          </a:xfrm>
        </p:spPr>
        <p:txBody>
          <a:bodyPr>
            <a:normAutofit fontScale="90000"/>
            <a:scene3d>
              <a:camera prst="orthographicFront"/>
              <a:lightRig rig="threePt" dir="t"/>
            </a:scene3d>
          </a:bodyPr>
          <a:p>
            <a:pPr algn="ctr"/>
            <a:br>
              <a:rPr lang="zh-CN" altLang="en-US" sz="80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b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b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新宋体" panose="02010609030101010101" charset="-122"/>
                <a:ea typeface="新宋体" panose="02010609030101010101" charset="-122"/>
              </a:rPr>
            </a:br>
            <a:r>
              <a:rPr lang="zh-CN" altLang="en-US"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rPr>
              <a:t>爱尚华理全体成员期待您的指正与支持</a:t>
            </a:r>
            <a:endParaRPr lang="zh-CN" altLang="en-US" sz="4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66545" y="4490085"/>
            <a:ext cx="9509760" cy="612140"/>
          </a:xfrm>
        </p:spPr>
        <p:txBody>
          <a:bodyPr/>
          <a:p>
            <a:pPr marL="45720" indent="0" algn="ctr">
              <a:buNone/>
            </a:pPr>
            <a:r>
              <a:rPr lang="en-US" altLang="zh-CN"/>
              <a:t>  </a:t>
            </a:r>
            <a:r>
              <a:rPr lang="zh-CN" altLang="en-US"/>
              <a:t>爱尚华理项目组</a:t>
            </a:r>
            <a:r>
              <a:rPr lang="en-US" altLang="zh-CN"/>
              <a:t>|</a:t>
            </a:r>
            <a:r>
              <a:rPr altLang="en-US"/>
              <a:t>李文众</a:t>
            </a:r>
            <a:r>
              <a:rPr lang="en-US" altLang="zh-CN"/>
              <a:t>18332763962</a:t>
            </a:r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3121660" y="1758315"/>
            <a:ext cx="5949315" cy="119824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7200" b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>
                  <a:outerShdw blurRad="50800" dist="38100" dir="18000000" algn="tl" rotWithShape="0">
                    <a:prstClr val="black">
                      <a:alpha val="40000"/>
                    </a:prstClr>
                  </a:outerShdw>
                </a:effectLst>
              </a:rPr>
              <a:t>THANK YOU!!!</a:t>
            </a:r>
            <a:endParaRPr lang="en-US" altLang="zh-CN" sz="7200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>
                <a:outerShdw blurRad="50800" dist="38100" dir="180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41120" y="467360"/>
            <a:ext cx="9509760" cy="807085"/>
          </a:xfrm>
        </p:spPr>
        <p:txBody>
          <a:bodyPr/>
          <a:p>
            <a:pPr algn="ctr"/>
            <a:r>
              <a:rPr lang="zh-CN" altLang="en-US"/>
              <a:t>对现有综合服务平台的分析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平台低，缺乏可以支撑整个项目的功能，模式比较混乱，且与其他平台业务重合较多。设立初期未能很好的培养种子用户，导致现阶段发展乏力。</a:t>
            </a:r>
            <a:endParaRPr lang="zh-CN" altLang="en-US"/>
          </a:p>
          <a:p>
            <a:r>
              <a:rPr lang="zh-CN" altLang="en-US"/>
              <a:t>借鉴地方:平台设置只是要长远考虑，切勿因为一时省事为今后的发展制造障碍。</a:t>
            </a:r>
            <a:endParaRPr lang="zh-CN" altLang="en-US"/>
          </a:p>
          <a:p>
            <a:r>
              <a:rPr lang="zh-CN" altLang="en-US"/>
              <a:t>如何超越:精心打造更多用户“离不开”的功能，增加用户粘性，并且在用心做项目的同时也不忽略增加平台科技性和创意</a:t>
            </a:r>
            <a:r>
              <a:rPr lang="en-US" altLang="zh-CN"/>
              <a:t>chua</a:t>
            </a:r>
            <a:r>
              <a:rPr lang="zh-CN" altLang="en-US"/>
              <a:t>。</a:t>
            </a:r>
            <a:endParaRPr lang="zh-CN" altLang="en-US"/>
          </a:p>
          <a:p>
            <a:r>
              <a:rPr altLang="en-US"/>
              <a:t>对学生不够了解，功能明显有代购；均已盈利为主，不具有科技型和公益性</a:t>
            </a:r>
            <a:endParaRPr altLang="en-US"/>
          </a:p>
          <a:p>
            <a:r>
              <a:rPr altLang="en-US"/>
              <a:t>线上宣传没新意，线下宣传</a:t>
            </a:r>
            <a:r>
              <a:rPr lang="en-US" altLang="zh-CN"/>
              <a:t>“</a:t>
            </a:r>
            <a:r>
              <a:rPr altLang="en-US"/>
              <a:t>脏乱差</a:t>
            </a:r>
            <a:r>
              <a:rPr lang="en-US" altLang="zh-CN"/>
              <a:t>”</a:t>
            </a:r>
            <a:r>
              <a:rPr altLang="en-US"/>
              <a:t>没有创意</a:t>
            </a:r>
            <a:endParaRPr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1270" y="925195"/>
            <a:ext cx="9845040" cy="4618990"/>
          </a:xfrm>
        </p:spPr>
        <p:txBody>
          <a:bodyPr>
            <a:noAutofit/>
          </a:bodyPr>
          <a:lstStyle/>
          <a:p>
            <a:pPr>
              <a:spcAft>
                <a:spcPts val="0"/>
              </a:spcAft>
            </a:pPr>
            <a: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爱尚华理综合</a:t>
            </a: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服务</a:t>
            </a:r>
            <a:r>
              <a:rPr lang="zh-CN" altLang="en-US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平台</a:t>
            </a: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是致力于整合在校大学生学习、</a:t>
            </a:r>
            <a:b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生活、娱乐、求职等所需资源，为大学生提供全方位个性化服务，让其大学生</a:t>
            </a: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更加</a:t>
            </a:r>
            <a:r>
              <a:rPr lang="zh-CN" altLang="en-US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有情有</a:t>
            </a:r>
            <a:r>
              <a:rPr lang="zh-CN" altLang="en-US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义，有</a:t>
            </a:r>
            <a:r>
              <a:rPr lang="en-US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CAI</a:t>
            </a:r>
            <a:r>
              <a:rPr lang="zh-CN" altLang="en-US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有趣</a:t>
            </a: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的</a:t>
            </a:r>
            <a: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一个服务类公司</a:t>
            </a: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  <a:br>
              <a:rPr lang="en-US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其</a:t>
            </a:r>
            <a: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理念</a:t>
            </a: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是</a:t>
            </a:r>
            <a:br>
              <a:rPr lang="en-US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因为</a:t>
            </a:r>
            <a: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热爱，所以坚持</a:t>
            </a: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；</a:t>
            </a:r>
            <a:br>
              <a:rPr lang="en-US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因为</a:t>
            </a:r>
            <a: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经历，所以懂得</a:t>
            </a: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；</a:t>
            </a:r>
            <a:br>
              <a:rPr lang="en-US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因为</a:t>
            </a:r>
            <a: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  <a:t>信任，所以简单。 </a:t>
            </a:r>
            <a:b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zh-CN" altLang="zh-CN" sz="2800" kern="100" dirty="0"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公司坚信你是你的所见所闻，而你的生活是你的</a:t>
            </a:r>
            <a:r>
              <a:rPr lang="zh-CN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所作所为</a:t>
            </a:r>
            <a:r>
              <a:rPr lang="zh-CN" altLang="en-US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。</a:t>
            </a:r>
            <a:br>
              <a:rPr lang="en-US" altLang="zh-CN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</a:br>
            <a:r>
              <a:rPr lang="zh-CN" altLang="en-US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主动即天堂，被动即地狱</a:t>
            </a:r>
            <a:br>
              <a:rPr lang="zh-CN" altLang="en-US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</a:br>
            <a:r>
              <a:rPr lang="zh-CN" altLang="en-US" sz="2800" kern="100" dirty="0" smtClean="0">
                <a:latin typeface="华文新魏" panose="02010800040101010101" pitchFamily="2" charset="-122"/>
                <a:ea typeface="华文新魏" panose="02010800040101010101" pitchFamily="2" charset="-122"/>
                <a:cs typeface="Times New Roman" panose="02020603050405020304" pitchFamily="18" charset="0"/>
              </a:rPr>
              <a:t>平台功能集校园文化推广、生活服务、科技创新、就业咨询、教育培训、消费折扣卡和线下团购为一体。</a:t>
            </a:r>
            <a:endParaRPr lang="zh-CN" altLang="en-US" sz="2800" kern="100" dirty="0" smtClean="0">
              <a:latin typeface="华文新魏" panose="02010800040101010101" pitchFamily="2" charset="-122"/>
              <a:ea typeface="华文新魏" panose="0201080004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31504" y="400472"/>
            <a:ext cx="9144000" cy="1298848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初步目标认证微信公众号的建立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31504" y="2132856"/>
            <a:ext cx="9144000" cy="3672408"/>
          </a:xfrm>
        </p:spPr>
        <p:txBody>
          <a:bodyPr>
            <a:normAutofit lnSpcReduction="10000"/>
          </a:bodyPr>
          <a:lstStyle/>
          <a:p>
            <a:pPr algn="l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爱尚华理，这是由一群有情有义，有</a:t>
            </a:r>
            <a:r>
              <a:rPr lang="en-US" altLang="zh-CN" dirty="0" smtClean="0">
                <a:latin typeface="楷体" panose="02010609060101010101" pitchFamily="49" charset="-122"/>
                <a:ea typeface="楷体" panose="02010609060101010101" pitchFamily="49" charset="-122"/>
              </a:rPr>
              <a:t>CAI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有趣的大学生建立的以“服务同学，锻炼自我”为宗旨的校园贴心服务平台。你来了，别走了，小爱，从现在默默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守护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你到毕业，不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忘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初心，不诉怨语。回复“她”寻找你。</a:t>
            </a:r>
            <a:endParaRPr lang="en-US" altLang="zh-CN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l"/>
            <a:r>
              <a:rPr lang="zh-CN" altLang="en-US" sz="1900" dirty="0">
                <a:latin typeface="仿宋" panose="02010609060101010101" pitchFamily="49" charset="-122"/>
                <a:ea typeface="仿宋" panose="02010609060101010101" pitchFamily="49" charset="-122"/>
              </a:rPr>
              <a:t>她</a:t>
            </a:r>
            <a:r>
              <a:rPr lang="zh-CN" altLang="en-US" sz="19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：我不知道你是不是她，如果是的话，我想对你说：我还是很喜欢你，记得你的活泼和文艺，知晓你的爱好和脾气，难忘你的舞姿和嗓音；我心疼你感冒时难受的样子，你容易胃疼还爱吃辣，有时候傻里傻气的还爱逞强，来大姨妈的时候也不说，硬撑着去做一些事。现在你没男朋友了，傻瓜，你可好好学着照顾自己，一个人上自习回宿舍的时候跟着人群走大路，早睡早起，按时吃饭，多喝热水。现在我们的关系这么微妙，我只敢不言不语，若即若离，小心翼翼，慢慢学着沉稳爱己，就是希望好好爱你。别人不知所云，你能会意，如果我够幸运，你看到这段话，回复“家”，毕了业，我和你一起回家见爸妈，你走哪，我就跟哪。</a:t>
            </a:r>
            <a:r>
              <a:rPr lang="en-US" altLang="zh-CN" sz="19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XX</a:t>
            </a:r>
            <a:r>
              <a:rPr lang="zh-CN" altLang="en-US" sz="19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，每次见你都会心动，对我而言最幸福的事就是，我那么爱你，恰好你珍惜或者你的鞋带开了，恰好我帮你系。</a:t>
            </a:r>
            <a:endParaRPr lang="en-US" altLang="zh-CN" sz="1900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l"/>
            <a:endParaRPr lang="zh-CN" altLang="en-US" sz="19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1107" y="0"/>
            <a:ext cx="9939456" cy="1233424"/>
          </a:xfrm>
        </p:spPr>
        <p:txBody>
          <a:bodyPr/>
          <a:lstStyle/>
          <a:p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平台框架</a:t>
            </a:r>
            <a:endParaRPr lang="zh-CN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</p:nvPr>
        </p:nvGraphicFramePr>
        <p:xfrm>
          <a:off x="1341438" y="1445891"/>
          <a:ext cx="9509125" cy="4127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项目范围</a:t>
            </a:r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？</a:t>
            </a:r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457" y="675958"/>
            <a:ext cx="3095625" cy="5257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960" y="676275"/>
            <a:ext cx="3047365" cy="52285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681355"/>
            <a:ext cx="3047365" cy="52381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8680" y="467360"/>
            <a:ext cx="9509760" cy="959485"/>
          </a:xfrm>
        </p:spPr>
        <p:txBody>
          <a:bodyPr>
            <a:normAutofit/>
          </a:bodyPr>
          <a:p>
            <a:r>
              <a:rPr lang="zh-CN" altLang="en-US"/>
              <a:t>爱之初体验</a:t>
            </a:r>
            <a:r>
              <a:rPr lang="en-US" altLang="zh-CN"/>
              <a:t>:</a:t>
            </a:r>
            <a:r>
              <a:rPr altLang="en-US"/>
              <a:t>利用</a:t>
            </a:r>
            <a:r>
              <a:rPr lang="en-US" altLang="zh-CN"/>
              <a:t>VR</a:t>
            </a:r>
            <a:r>
              <a:rPr altLang="en-US"/>
              <a:t>全景图实现新生与学校的交流</a:t>
            </a:r>
            <a:endParaRPr altLang="en-US"/>
          </a:p>
        </p:txBody>
      </p:sp>
      <p:pic>
        <p:nvPicPr>
          <p:cNvPr id="5" name="图片 4" descr="Screenshot_2017-04-18-18-14-51_mh14925167185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1160" y="1426845"/>
            <a:ext cx="3342640" cy="4631690"/>
          </a:xfrm>
          <a:prstGeom prst="rect">
            <a:avLst/>
          </a:prstGeom>
        </p:spPr>
      </p:pic>
      <p:pic>
        <p:nvPicPr>
          <p:cNvPr id="6" name="图片 5" descr="Screenshot_2017-04-18-18-16-12_mh14925167662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" y="1426845"/>
            <a:ext cx="3395345" cy="4664075"/>
          </a:xfrm>
          <a:prstGeom prst="rect">
            <a:avLst/>
          </a:prstGeom>
        </p:spPr>
      </p:pic>
      <p:pic>
        <p:nvPicPr>
          <p:cNvPr id="7" name="图片 6" descr="Screenshot_2017-04-18-18-16-49_mh149251674077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6425" y="1426845"/>
            <a:ext cx="3335655" cy="4664075"/>
          </a:xfrm>
          <a:prstGeom prst="rect">
            <a:avLst/>
          </a:prstGeom>
        </p:spPr>
      </p:pic>
      <p:sp>
        <p:nvSpPr>
          <p:cNvPr id="9" name="内容占位符 8"/>
          <p:cNvSpPr/>
          <p:nvPr>
            <p:ph idx="1"/>
          </p:nvPr>
        </p:nvSpPr>
        <p:spPr>
          <a:xfrm>
            <a:off x="1584960" y="1931162"/>
            <a:ext cx="9509760" cy="4127627"/>
          </a:xfrm>
        </p:spPr>
        <p:txBody>
          <a:bodyPr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15480" y="-171400"/>
            <a:ext cx="9509760" cy="1233424"/>
          </a:xfrm>
        </p:spPr>
        <p:txBody>
          <a:bodyPr/>
          <a:lstStyle/>
          <a:p>
            <a:r>
              <a:rPr lang="zh-CN" altLang="en-US" dirty="0" smtClean="0">
                <a:latin typeface="仿宋" panose="02010609060101010101" pitchFamily="49" charset="-122"/>
                <a:ea typeface="仿宋" panose="02010609060101010101" pitchFamily="49" charset="-122"/>
              </a:rPr>
              <a:t>爱跑跑功能简介</a:t>
            </a:r>
            <a:endParaRPr lang="zh-CN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71464" y="1556792"/>
            <a:ext cx="9509760" cy="4127627"/>
          </a:xfrm>
        </p:spPr>
        <p:txBody>
          <a:bodyPr/>
          <a:lstStyle/>
          <a:p>
            <a:pPr marL="45720" indent="0">
              <a:buNone/>
            </a:pPr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目前线下爱跑跑平台运营良好</a:t>
            </a:r>
            <a:endParaRPr lang="en-US" altLang="zh-CN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" indent="0">
              <a:buNone/>
            </a:pPr>
            <a:r>
              <a:rPr lang="zh-CN" altLang="en-US" dirty="0">
                <a:latin typeface="华文新魏" panose="02010800040101010101" pitchFamily="2" charset="-122"/>
                <a:ea typeface="华文新魏" panose="02010800040101010101" pitchFamily="2" charset="-122"/>
              </a:rPr>
              <a:t>线</a:t>
            </a:r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上平台依托于我们自主开发的</a:t>
            </a:r>
            <a:endParaRPr lang="zh-CN" altLang="en-US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" indent="0">
              <a:buNone/>
            </a:pPr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“</a:t>
            </a:r>
            <a:r>
              <a:rPr lang="en-US" altLang="zh-CN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I go</a:t>
            </a:r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”程序</a:t>
            </a:r>
            <a:endParaRPr lang="zh-CN" altLang="en-US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" indent="0">
              <a:buNone/>
            </a:pPr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相当于个人与个人之间的“嘀嘀”</a:t>
            </a:r>
            <a:endParaRPr lang="en-US" altLang="zh-CN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" indent="0">
              <a:buNone/>
            </a:pPr>
            <a:r>
              <a:rPr lang="zh-CN"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让你的行走更有乐趣更具价值</a:t>
            </a:r>
            <a:endParaRPr lang="zh-CN" altLang="en-US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45720" indent="0">
              <a:buNone/>
            </a:pPr>
            <a:r>
              <a:rPr altLang="en-US" dirty="0" smtClean="0">
                <a:latin typeface="华文新魏" panose="02010800040101010101" pitchFamily="2" charset="-122"/>
                <a:ea typeface="华文新魏" panose="02010800040101010101" pitchFamily="2" charset="-122"/>
              </a:rPr>
              <a:t>创新之处：双重身份，双向评价。</a:t>
            </a:r>
            <a:endParaRPr altLang="en-US" dirty="0" smtClean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904" y="608396"/>
            <a:ext cx="3155704" cy="494116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184" y="608396"/>
            <a:ext cx="2924249" cy="49923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nded Design Blue 16x9">
  <a:themeElements>
    <a:clrScheme name="Banded_Design_Blue">
      <a:dk1>
        <a:srgbClr val="404040"/>
      </a:dk1>
      <a:lt1>
        <a:sysClr val="window" lastClr="FFFFFF"/>
      </a:lt1>
      <a:dk2>
        <a:srgbClr val="263050"/>
      </a:dk2>
      <a:lt2>
        <a:srgbClr val="E5E8E8"/>
      </a:lt2>
      <a:accent1>
        <a:srgbClr val="77B142"/>
      </a:accent1>
      <a:accent2>
        <a:srgbClr val="E3C01E"/>
      </a:accent2>
      <a:accent3>
        <a:srgbClr val="0070C0"/>
      </a:accent3>
      <a:accent4>
        <a:srgbClr val="7556A4"/>
      </a:accent4>
      <a:accent5>
        <a:srgbClr val="F08F1E"/>
      </a:accent5>
      <a:accent6>
        <a:srgbClr val="CB3E3A"/>
      </a:accent6>
      <a:hlink>
        <a:srgbClr val="0070C0"/>
      </a:hlink>
      <a:folHlink>
        <a:srgbClr val="7556A4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lumMod val="0"/>
                <a:lumOff val="100000"/>
              </a:schemeClr>
            </a:gs>
            <a:gs pos="72000">
              <a:schemeClr val="phClr"/>
            </a:gs>
            <a:gs pos="100000">
              <a:schemeClr val="phClr">
                <a:lumMod val="90000"/>
              </a:schemeClr>
            </a:gs>
          </a:gsLst>
          <a:lin ang="5400000" scaled="1"/>
        </a:gradFill>
        <a:gradFill flip="none" rotWithShape="1">
          <a:gsLst>
            <a:gs pos="32000">
              <a:schemeClr val="phClr"/>
            </a:gs>
            <a:gs pos="100000">
              <a:schemeClr val="phClr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TM03457452[[fn=天体]]</Template>
  <TotalTime>0</TotalTime>
  <Words>2499</Words>
  <Application>WPS 演示</Application>
  <PresentationFormat>宽屏</PresentationFormat>
  <Paragraphs>194</Paragraphs>
  <Slides>23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8" baseType="lpstr">
      <vt:lpstr>Arial</vt:lpstr>
      <vt:lpstr>宋体</vt:lpstr>
      <vt:lpstr>Wingdings</vt:lpstr>
      <vt:lpstr>Microsoft YaHei UI</vt:lpstr>
      <vt:lpstr>Euphemia</vt:lpstr>
      <vt:lpstr>华文新魏</vt:lpstr>
      <vt:lpstr>Times New Roman</vt:lpstr>
      <vt:lpstr>华文楷体</vt:lpstr>
      <vt:lpstr>楷体</vt:lpstr>
      <vt:lpstr>仿宋</vt:lpstr>
      <vt:lpstr>微软雅黑</vt:lpstr>
      <vt:lpstr>Corbel</vt:lpstr>
      <vt:lpstr>新宋体</vt:lpstr>
      <vt:lpstr>Segoe Print</vt:lpstr>
      <vt:lpstr>Banded Design Blue 16x9</vt:lpstr>
      <vt:lpstr>爱尚华理项目计划</vt:lpstr>
      <vt:lpstr>项目背景</vt:lpstr>
      <vt:lpstr>对现有综合服务平台的分析</vt:lpstr>
      <vt:lpstr>爱尚华理综合服务平台，是致力于整合在校大学生学习、 生活、娱乐、求职等所需资源，为大学生提供全方位个性化服务，让其大学生更加有情有义，有CAI有趣的一个服务类公司。 其理念是 因为热爱，所以坚持； 因为经历，所以懂得； 因为信任，所以简单。  公司坚信你是你的所见所闻，而你的生活是你的所作所为。 主动即天堂，被动即地狱 平台功能集校园文化推广、生活服务、科技创新、就业咨询、教育培训、消费折扣卡和线下团购为一体。</vt:lpstr>
      <vt:lpstr>初步目标认证微信公众号的建立</vt:lpstr>
      <vt:lpstr>平台框架</vt:lpstr>
      <vt:lpstr>项目范围</vt:lpstr>
      <vt:lpstr>爱之初体验:利用VR全景图实现新生与学校的交流</vt:lpstr>
      <vt:lpstr>爱跑跑功能简介</vt:lpstr>
      <vt:lpstr>爱蓝票功能简介</vt:lpstr>
      <vt:lpstr>爱美淘</vt:lpstr>
      <vt:lpstr>爱逛街功能简介</vt:lpstr>
      <vt:lpstr>PowerPoint 演示文稿</vt:lpstr>
      <vt:lpstr>  </vt:lpstr>
      <vt:lpstr>爱不完模块</vt:lpstr>
      <vt:lpstr>吸引平台粉丝简案</vt:lpstr>
      <vt:lpstr>留住平台粉丝简案</vt:lpstr>
      <vt:lpstr>                              后期发展</vt:lpstr>
      <vt:lpstr>PowerPoint 演示文稿</vt:lpstr>
      <vt:lpstr>团队支撑</vt:lpstr>
      <vt:lpstr>PowerPoint 演示文稿</vt:lpstr>
      <vt:lpstr>PowerPoint 演示文稿</vt:lpstr>
      <vt:lpstr>   爱尚华理全体成员期待您的指正与支持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李文众</cp:lastModifiedBy>
  <cp:revision>8</cp:revision>
  <dcterms:created xsi:type="dcterms:W3CDTF">2017-04-07T14:24:00Z</dcterms:created>
  <dcterms:modified xsi:type="dcterms:W3CDTF">2017-05-14T06:07:36Z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TC034172719991</vt:lpwstr>
  </property>
  <property fmtid="{D5CDD505-2E9C-101B-9397-08002B2CF9AE}" pid="3" name="KSOProductBuildVer">
    <vt:lpwstr>2052-10.1.0.6382</vt:lpwstr>
  </property>
</Properties>
</file>

<file path=docProps/thumbnail.jpeg>
</file>